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90" r:id="rId2"/>
    <p:sldId id="291" r:id="rId3"/>
    <p:sldId id="258" r:id="rId4"/>
    <p:sldId id="293" r:id="rId5"/>
    <p:sldId id="296" r:id="rId6"/>
    <p:sldId id="297" r:id="rId7"/>
    <p:sldId id="315" r:id="rId8"/>
    <p:sldId id="267" r:id="rId9"/>
    <p:sldId id="312" r:id="rId10"/>
    <p:sldId id="268" r:id="rId11"/>
    <p:sldId id="318" r:id="rId12"/>
    <p:sldId id="319" r:id="rId13"/>
    <p:sldId id="320" r:id="rId14"/>
    <p:sldId id="301" r:id="rId15"/>
    <p:sldId id="311" r:id="rId16"/>
    <p:sldId id="303" r:id="rId17"/>
    <p:sldId id="316" r:id="rId18"/>
    <p:sldId id="317" r:id="rId19"/>
    <p:sldId id="306" r:id="rId20"/>
    <p:sldId id="314" r:id="rId21"/>
    <p:sldId id="307" r:id="rId22"/>
    <p:sldId id="308" r:id="rId23"/>
    <p:sldId id="309" r:id="rId24"/>
    <p:sldId id="310" r:id="rId25"/>
  </p:sldIdLst>
  <p:sldSz cx="12192000" cy="6858000"/>
  <p:notesSz cx="6858000" cy="9144000"/>
  <p:embeddedFontLst>
    <p:embeddedFont>
      <p:font typeface="Microsoft Yahei" panose="020B0503020204020204" pitchFamily="34" charset="-122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Federo" panose="020B0604020202020204" charset="0"/>
      <p:regular r:id="rId33"/>
    </p:embeddedFont>
    <p:embeddedFont>
      <p:font typeface="Georgia" panose="02040502050405020303" pitchFamily="18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20">
          <p15:clr>
            <a:srgbClr val="A4A3A4"/>
          </p15:clr>
        </p15:guide>
        <p15:guide id="2" pos="456">
          <p15:clr>
            <a:srgbClr val="A4A3A4"/>
          </p15:clr>
        </p15:guide>
        <p15:guide id="3" orient="horz" pos="1296">
          <p15:clr>
            <a:srgbClr val="A4A3A4"/>
          </p15:clr>
        </p15:guide>
        <p15:guide id="4" orient="horz" pos="1896">
          <p15:clr>
            <a:srgbClr val="A4A3A4"/>
          </p15:clr>
        </p15:guide>
        <p15:guide id="5" orient="horz" pos="244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8" roundtripDataSignature="AMtx7mgMhsDxlbvaZNMk/yphQjH/NwH5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BE4E10-4B80-4F68-97CB-A49CB28672CC}">
  <a:tblStyle styleId="{1BBE4E10-4B80-4F68-97CB-A49CB28672C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tcBdr/>
        <a:fill>
          <a:solidFill>
            <a:srgbClr val="D0DEE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D0DEE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A0A7EAFC-CC71-4AFF-BAA0-719B580F7689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 snapToGrid="0">
      <p:cViewPr varScale="1">
        <p:scale>
          <a:sx n="80" d="100"/>
          <a:sy n="80" d="100"/>
        </p:scale>
        <p:origin x="706" y="48"/>
      </p:cViewPr>
      <p:guideLst>
        <p:guide orient="horz" pos="720"/>
        <p:guide pos="456"/>
        <p:guide orient="horz" pos="1296"/>
        <p:guide orient="horz" pos="1896"/>
        <p:guide orient="horz"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8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04470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8" name="Google Shape;7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933371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5" name="Google Shape;8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85548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5" name="Google Shape;8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07322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35458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3269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8701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87017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87017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9" name="Google Shape;9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614196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9" name="Google Shape;9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68982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1" name="Google Shape;95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43004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5" name="Google Shape;7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42520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73" name="Google Shape;97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9910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0" name="Google Shape;98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53887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26" name="Google Shape;72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52" name="Google Shape;7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19187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0" name="Google Shape;84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57488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7" name="Google Shape;84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9392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1" name="Google Shape;87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8" name="Google Shape;8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5" name="Google Shape;8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78178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6"/>
          <p:cNvSpPr/>
          <p:nvPr/>
        </p:nvSpPr>
        <p:spPr>
          <a:xfrm>
            <a:off x="4770407" y="0"/>
            <a:ext cx="7421593" cy="6858000"/>
          </a:xfrm>
          <a:prstGeom prst="parallelogram">
            <a:avLst>
              <a:gd name="adj" fmla="val 34279"/>
            </a:avLst>
          </a:prstGeom>
          <a:solidFill>
            <a:srgbClr val="4472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6"/>
          <p:cNvSpPr/>
          <p:nvPr/>
        </p:nvSpPr>
        <p:spPr>
          <a:xfrm>
            <a:off x="5451894" y="258792"/>
            <a:ext cx="6081623" cy="6349042"/>
          </a:xfrm>
          <a:prstGeom prst="roundRect">
            <a:avLst>
              <a:gd name="adj" fmla="val 1348"/>
            </a:avLst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6"/>
          <p:cNvSpPr txBox="1">
            <a:spLocks noGrp="1"/>
          </p:cNvSpPr>
          <p:nvPr>
            <p:ph type="ctrTitle"/>
          </p:nvPr>
        </p:nvSpPr>
        <p:spPr>
          <a:xfrm>
            <a:off x="5637120" y="833139"/>
            <a:ext cx="5711171" cy="197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5400"/>
              <a:buFont typeface="Arial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6"/>
          <p:cNvSpPr txBox="1">
            <a:spLocks noGrp="1"/>
          </p:cNvSpPr>
          <p:nvPr>
            <p:ph type="subTitle" idx="1"/>
          </p:nvPr>
        </p:nvSpPr>
        <p:spPr>
          <a:xfrm>
            <a:off x="5637120" y="3119295"/>
            <a:ext cx="5711171" cy="221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8" name="Google Shape;18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875" y="122248"/>
            <a:ext cx="529736" cy="5297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36"/>
          <p:cNvGrpSpPr/>
          <p:nvPr/>
        </p:nvGrpSpPr>
        <p:grpSpPr>
          <a:xfrm>
            <a:off x="155875" y="6380685"/>
            <a:ext cx="2983067" cy="370602"/>
            <a:chOff x="256087" y="6401752"/>
            <a:chExt cx="2983067" cy="370602"/>
          </a:xfrm>
        </p:grpSpPr>
        <p:sp>
          <p:nvSpPr>
            <p:cNvPr id="20" name="Google Shape;20;p36"/>
            <p:cNvSpPr txBox="1"/>
            <p:nvPr/>
          </p:nvSpPr>
          <p:spPr>
            <a:xfrm>
              <a:off x="631372" y="6403022"/>
              <a:ext cx="26077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www.itsstraining.edu.vn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6"/>
            <p:cNvSpPr/>
            <p:nvPr/>
          </p:nvSpPr>
          <p:spPr>
            <a:xfrm>
              <a:off x="256087" y="6401752"/>
              <a:ext cx="365760" cy="365760"/>
            </a:xfrm>
            <a:custGeom>
              <a:avLst/>
              <a:gdLst/>
              <a:ahLst/>
              <a:cxnLst/>
              <a:rect l="l" t="t" r="r" b="b"/>
              <a:pathLst>
                <a:path w="19329" h="19325" extrusionOk="0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" name="Google Shape;22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42471"/>
            <a:ext cx="4639647" cy="5338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ustom Layout">
  <p:cSld name="9_Custom Layout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/>
          <p:nvPr/>
        </p:nvSpPr>
        <p:spPr>
          <a:xfrm>
            <a:off x="605592" y="12379"/>
            <a:ext cx="4453557" cy="6858000"/>
          </a:xfrm>
          <a:prstGeom prst="parallelogram">
            <a:avLst>
              <a:gd name="adj" fmla="val 3427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50"/>
          <p:cNvSpPr>
            <a:spLocks noGrp="1"/>
          </p:cNvSpPr>
          <p:nvPr>
            <p:ph type="pic" idx="2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78" name="Google Shape;278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50"/>
          <p:cNvGrpSpPr/>
          <p:nvPr/>
        </p:nvGrpSpPr>
        <p:grpSpPr>
          <a:xfrm>
            <a:off x="239508" y="4997733"/>
            <a:ext cx="939848" cy="1733267"/>
            <a:chOff x="2728251" y="3236115"/>
            <a:chExt cx="939848" cy="1733267"/>
          </a:xfrm>
        </p:grpSpPr>
        <p:sp>
          <p:nvSpPr>
            <p:cNvPr id="280" name="Google Shape;280;p50"/>
            <p:cNvSpPr/>
            <p:nvPr/>
          </p:nvSpPr>
          <p:spPr>
            <a:xfrm>
              <a:off x="2728251" y="3236115"/>
              <a:ext cx="939848" cy="1697834"/>
            </a:xfrm>
            <a:custGeom>
              <a:avLst/>
              <a:gdLst/>
              <a:ahLst/>
              <a:cxnLst/>
              <a:rect l="l" t="t" r="r" b="b"/>
              <a:pathLst>
                <a:path w="939848" h="1697834" extrusionOk="0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FFE6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50"/>
            <p:cNvSpPr/>
            <p:nvPr/>
          </p:nvSpPr>
          <p:spPr>
            <a:xfrm>
              <a:off x="2888360" y="3430428"/>
              <a:ext cx="481584" cy="1538954"/>
            </a:xfrm>
            <a:custGeom>
              <a:avLst/>
              <a:gdLst/>
              <a:ahLst/>
              <a:cxnLst/>
              <a:rect l="l" t="t" r="r" b="b"/>
              <a:pathLst>
                <a:path w="481584" h="1538954" extrusionOk="0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50"/>
            <p:cNvSpPr/>
            <p:nvPr/>
          </p:nvSpPr>
          <p:spPr>
            <a:xfrm>
              <a:off x="2851213" y="3902201"/>
              <a:ext cx="231171" cy="143541"/>
            </a:xfrm>
            <a:custGeom>
              <a:avLst/>
              <a:gdLst/>
              <a:ahLst/>
              <a:cxnLst/>
              <a:rect l="l" t="t" r="r" b="b"/>
              <a:pathLst>
                <a:path w="231171" h="143541" extrusionOk="0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50"/>
            <p:cNvSpPr/>
            <p:nvPr/>
          </p:nvSpPr>
          <p:spPr>
            <a:xfrm>
              <a:off x="3094077" y="3766560"/>
              <a:ext cx="156637" cy="272039"/>
            </a:xfrm>
            <a:custGeom>
              <a:avLst/>
              <a:gdLst/>
              <a:ahLst/>
              <a:cxnLst/>
              <a:rect l="l" t="t" r="r" b="b"/>
              <a:pathLst>
                <a:path w="156637" h="272039" extrusionOk="0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50"/>
            <p:cNvSpPr/>
            <p:nvPr/>
          </p:nvSpPr>
          <p:spPr>
            <a:xfrm>
              <a:off x="3190875" y="4210240"/>
              <a:ext cx="192690" cy="200311"/>
            </a:xfrm>
            <a:custGeom>
              <a:avLst/>
              <a:gdLst/>
              <a:ahLst/>
              <a:cxnLst/>
              <a:rect l="l" t="t" r="r" b="b"/>
              <a:pathLst>
                <a:path w="192690" h="200311" extrusionOk="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50"/>
            <p:cNvSpPr/>
            <p:nvPr/>
          </p:nvSpPr>
          <p:spPr>
            <a:xfrm>
              <a:off x="2944082" y="4335875"/>
              <a:ext cx="246507" cy="71247"/>
            </a:xfrm>
            <a:custGeom>
              <a:avLst/>
              <a:gdLst/>
              <a:ahLst/>
              <a:cxnLst/>
              <a:rect l="l" t="t" r="r" b="b"/>
              <a:pathLst>
                <a:path w="246507" h="71247" extrusionOk="0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50"/>
            <p:cNvSpPr/>
            <p:nvPr/>
          </p:nvSpPr>
          <p:spPr>
            <a:xfrm>
              <a:off x="2987706" y="4675441"/>
              <a:ext cx="317182" cy="88201"/>
            </a:xfrm>
            <a:custGeom>
              <a:avLst/>
              <a:gdLst/>
              <a:ahLst/>
              <a:cxnLst/>
              <a:rect l="l" t="t" r="r" b="b"/>
              <a:pathLst>
                <a:path w="317182" h="88201" extrusionOk="0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50"/>
            <p:cNvSpPr/>
            <p:nvPr/>
          </p:nvSpPr>
          <p:spPr>
            <a:xfrm>
              <a:off x="3297935" y="4498848"/>
              <a:ext cx="237743" cy="260603"/>
            </a:xfrm>
            <a:custGeom>
              <a:avLst/>
              <a:gdLst/>
              <a:ahLst/>
              <a:cxnLst/>
              <a:rect l="l" t="t" r="r" b="b"/>
              <a:pathLst>
                <a:path w="237743" h="260603" extrusionOk="0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8" name="Google Shape;288;p50"/>
          <p:cNvSpPr txBox="1">
            <a:spLocks noGrp="1"/>
          </p:cNvSpPr>
          <p:nvPr>
            <p:ph type="body" idx="1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9" name="Google Shape;289;p50"/>
          <p:cNvSpPr>
            <a:spLocks noGrp="1"/>
          </p:cNvSpPr>
          <p:nvPr>
            <p:ph type="pic" idx="3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24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ustom Layout">
  <p:cSld name="7_Custom Layout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1"/>
          <p:cNvSpPr/>
          <p:nvPr/>
        </p:nvSpPr>
        <p:spPr>
          <a:xfrm>
            <a:off x="623786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51"/>
          <p:cNvSpPr>
            <a:spLocks noGrp="1"/>
          </p:cNvSpPr>
          <p:nvPr>
            <p:ph type="pic" idx="2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93" name="Google Shape;293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4" name="Google Shape;294;p51"/>
          <p:cNvGrpSpPr/>
          <p:nvPr/>
        </p:nvGrpSpPr>
        <p:grpSpPr>
          <a:xfrm>
            <a:off x="261305" y="5010433"/>
            <a:ext cx="939848" cy="1733267"/>
            <a:chOff x="2728251" y="3236115"/>
            <a:chExt cx="939848" cy="1733267"/>
          </a:xfrm>
        </p:grpSpPr>
        <p:sp>
          <p:nvSpPr>
            <p:cNvPr id="295" name="Google Shape;295;p51"/>
            <p:cNvSpPr/>
            <p:nvPr/>
          </p:nvSpPr>
          <p:spPr>
            <a:xfrm>
              <a:off x="2728251" y="3236115"/>
              <a:ext cx="939848" cy="1697834"/>
            </a:xfrm>
            <a:custGeom>
              <a:avLst/>
              <a:gdLst/>
              <a:ahLst/>
              <a:cxnLst/>
              <a:rect l="l" t="t" r="r" b="b"/>
              <a:pathLst>
                <a:path w="939848" h="1697834" extrusionOk="0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51"/>
            <p:cNvSpPr/>
            <p:nvPr/>
          </p:nvSpPr>
          <p:spPr>
            <a:xfrm>
              <a:off x="2888360" y="3430428"/>
              <a:ext cx="481584" cy="1538954"/>
            </a:xfrm>
            <a:custGeom>
              <a:avLst/>
              <a:gdLst/>
              <a:ahLst/>
              <a:cxnLst/>
              <a:rect l="l" t="t" r="r" b="b"/>
              <a:pathLst>
                <a:path w="481584" h="1538954" extrusionOk="0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51"/>
            <p:cNvSpPr/>
            <p:nvPr/>
          </p:nvSpPr>
          <p:spPr>
            <a:xfrm>
              <a:off x="2851213" y="3902201"/>
              <a:ext cx="231171" cy="143541"/>
            </a:xfrm>
            <a:custGeom>
              <a:avLst/>
              <a:gdLst/>
              <a:ahLst/>
              <a:cxnLst/>
              <a:rect l="l" t="t" r="r" b="b"/>
              <a:pathLst>
                <a:path w="231171" h="143541" extrusionOk="0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51"/>
            <p:cNvSpPr/>
            <p:nvPr/>
          </p:nvSpPr>
          <p:spPr>
            <a:xfrm>
              <a:off x="3094077" y="3766560"/>
              <a:ext cx="156637" cy="272039"/>
            </a:xfrm>
            <a:custGeom>
              <a:avLst/>
              <a:gdLst/>
              <a:ahLst/>
              <a:cxnLst/>
              <a:rect l="l" t="t" r="r" b="b"/>
              <a:pathLst>
                <a:path w="156637" h="272039" extrusionOk="0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51"/>
            <p:cNvSpPr/>
            <p:nvPr/>
          </p:nvSpPr>
          <p:spPr>
            <a:xfrm>
              <a:off x="3190875" y="4210240"/>
              <a:ext cx="192690" cy="200311"/>
            </a:xfrm>
            <a:custGeom>
              <a:avLst/>
              <a:gdLst/>
              <a:ahLst/>
              <a:cxnLst/>
              <a:rect l="l" t="t" r="r" b="b"/>
              <a:pathLst>
                <a:path w="192690" h="200311" extrusionOk="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51"/>
            <p:cNvSpPr/>
            <p:nvPr/>
          </p:nvSpPr>
          <p:spPr>
            <a:xfrm>
              <a:off x="2944082" y="4335875"/>
              <a:ext cx="246507" cy="71247"/>
            </a:xfrm>
            <a:custGeom>
              <a:avLst/>
              <a:gdLst/>
              <a:ahLst/>
              <a:cxnLst/>
              <a:rect l="l" t="t" r="r" b="b"/>
              <a:pathLst>
                <a:path w="246507" h="71247" extrusionOk="0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51"/>
            <p:cNvSpPr/>
            <p:nvPr/>
          </p:nvSpPr>
          <p:spPr>
            <a:xfrm>
              <a:off x="2987706" y="4675441"/>
              <a:ext cx="317182" cy="88201"/>
            </a:xfrm>
            <a:custGeom>
              <a:avLst/>
              <a:gdLst/>
              <a:ahLst/>
              <a:cxnLst/>
              <a:rect l="l" t="t" r="r" b="b"/>
              <a:pathLst>
                <a:path w="317182" h="88201" extrusionOk="0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51"/>
            <p:cNvSpPr/>
            <p:nvPr/>
          </p:nvSpPr>
          <p:spPr>
            <a:xfrm>
              <a:off x="3297935" y="4498848"/>
              <a:ext cx="237743" cy="260603"/>
            </a:xfrm>
            <a:custGeom>
              <a:avLst/>
              <a:gdLst/>
              <a:ahLst/>
              <a:cxnLst/>
              <a:rect l="l" t="t" r="r" b="b"/>
              <a:pathLst>
                <a:path w="237743" h="260603" extrusionOk="0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3" name="Google Shape;303;p51"/>
          <p:cNvSpPr txBox="1">
            <a:spLocks noGrp="1"/>
          </p:cNvSpPr>
          <p:nvPr>
            <p:ph type="body" idx="1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4" name="Google Shape;304;p51"/>
          <p:cNvSpPr>
            <a:spLocks noGrp="1"/>
          </p:cNvSpPr>
          <p:nvPr>
            <p:ph type="pic" idx="3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48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ustom Layout">
  <p:cSld name="8_Custom Layout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2"/>
          <p:cNvSpPr/>
          <p:nvPr/>
        </p:nvSpPr>
        <p:spPr>
          <a:xfrm>
            <a:off x="609600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52"/>
          <p:cNvSpPr>
            <a:spLocks noGrp="1"/>
          </p:cNvSpPr>
          <p:nvPr>
            <p:ph type="pic" idx="2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08" name="Google Shape;308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9" name="Google Shape;309;p52"/>
          <p:cNvGrpSpPr/>
          <p:nvPr/>
        </p:nvGrpSpPr>
        <p:grpSpPr>
          <a:xfrm>
            <a:off x="241512" y="4997733"/>
            <a:ext cx="939848" cy="1733267"/>
            <a:chOff x="2728251" y="3236115"/>
            <a:chExt cx="939848" cy="1733267"/>
          </a:xfrm>
        </p:grpSpPr>
        <p:sp>
          <p:nvSpPr>
            <p:cNvPr id="310" name="Google Shape;310;p52"/>
            <p:cNvSpPr/>
            <p:nvPr/>
          </p:nvSpPr>
          <p:spPr>
            <a:xfrm>
              <a:off x="2728251" y="3236115"/>
              <a:ext cx="939848" cy="1697834"/>
            </a:xfrm>
            <a:custGeom>
              <a:avLst/>
              <a:gdLst/>
              <a:ahLst/>
              <a:cxnLst/>
              <a:rect l="l" t="t" r="r" b="b"/>
              <a:pathLst>
                <a:path w="939848" h="1697834" extrusionOk="0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52"/>
            <p:cNvSpPr/>
            <p:nvPr/>
          </p:nvSpPr>
          <p:spPr>
            <a:xfrm>
              <a:off x="2888360" y="3430428"/>
              <a:ext cx="481584" cy="1538954"/>
            </a:xfrm>
            <a:custGeom>
              <a:avLst/>
              <a:gdLst/>
              <a:ahLst/>
              <a:cxnLst/>
              <a:rect l="l" t="t" r="r" b="b"/>
              <a:pathLst>
                <a:path w="481584" h="1538954" extrusionOk="0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52"/>
            <p:cNvSpPr/>
            <p:nvPr/>
          </p:nvSpPr>
          <p:spPr>
            <a:xfrm>
              <a:off x="2851213" y="3902201"/>
              <a:ext cx="231171" cy="143541"/>
            </a:xfrm>
            <a:custGeom>
              <a:avLst/>
              <a:gdLst/>
              <a:ahLst/>
              <a:cxnLst/>
              <a:rect l="l" t="t" r="r" b="b"/>
              <a:pathLst>
                <a:path w="231171" h="143541" extrusionOk="0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52"/>
            <p:cNvSpPr/>
            <p:nvPr/>
          </p:nvSpPr>
          <p:spPr>
            <a:xfrm>
              <a:off x="3094077" y="3766560"/>
              <a:ext cx="156637" cy="272039"/>
            </a:xfrm>
            <a:custGeom>
              <a:avLst/>
              <a:gdLst/>
              <a:ahLst/>
              <a:cxnLst/>
              <a:rect l="l" t="t" r="r" b="b"/>
              <a:pathLst>
                <a:path w="156637" h="272039" extrusionOk="0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52"/>
            <p:cNvSpPr/>
            <p:nvPr/>
          </p:nvSpPr>
          <p:spPr>
            <a:xfrm>
              <a:off x="3190875" y="4210240"/>
              <a:ext cx="192690" cy="200311"/>
            </a:xfrm>
            <a:custGeom>
              <a:avLst/>
              <a:gdLst/>
              <a:ahLst/>
              <a:cxnLst/>
              <a:rect l="l" t="t" r="r" b="b"/>
              <a:pathLst>
                <a:path w="192690" h="200311" extrusionOk="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52"/>
            <p:cNvSpPr/>
            <p:nvPr/>
          </p:nvSpPr>
          <p:spPr>
            <a:xfrm>
              <a:off x="2944082" y="4335875"/>
              <a:ext cx="246507" cy="71247"/>
            </a:xfrm>
            <a:custGeom>
              <a:avLst/>
              <a:gdLst/>
              <a:ahLst/>
              <a:cxnLst/>
              <a:rect l="l" t="t" r="r" b="b"/>
              <a:pathLst>
                <a:path w="246507" h="71247" extrusionOk="0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52"/>
            <p:cNvSpPr/>
            <p:nvPr/>
          </p:nvSpPr>
          <p:spPr>
            <a:xfrm>
              <a:off x="2987706" y="4675441"/>
              <a:ext cx="317182" cy="88201"/>
            </a:xfrm>
            <a:custGeom>
              <a:avLst/>
              <a:gdLst/>
              <a:ahLst/>
              <a:cxnLst/>
              <a:rect l="l" t="t" r="r" b="b"/>
              <a:pathLst>
                <a:path w="317182" h="88201" extrusionOk="0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52"/>
            <p:cNvSpPr/>
            <p:nvPr/>
          </p:nvSpPr>
          <p:spPr>
            <a:xfrm>
              <a:off x="3297935" y="4498848"/>
              <a:ext cx="237743" cy="260603"/>
            </a:xfrm>
            <a:custGeom>
              <a:avLst/>
              <a:gdLst/>
              <a:ahLst/>
              <a:cxnLst/>
              <a:rect l="l" t="t" r="r" b="b"/>
              <a:pathLst>
                <a:path w="237743" h="260603" extrusionOk="0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8" name="Google Shape;318;p52"/>
          <p:cNvSpPr txBox="1">
            <a:spLocks noGrp="1"/>
          </p:cNvSpPr>
          <p:nvPr>
            <p:ph type="body" idx="1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p52"/>
          <p:cNvSpPr>
            <a:spLocks noGrp="1"/>
          </p:cNvSpPr>
          <p:nvPr>
            <p:ph type="pic" idx="3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48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Custom Layout">
  <p:cSld name="11_Custom Layout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54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447" name="Google Shape;447;p54"/>
            <p:cNvSpPr/>
            <p:nvPr/>
          </p:nvSpPr>
          <p:spPr>
            <a:xfrm>
              <a:off x="9903293" y="3828203"/>
              <a:ext cx="2007241" cy="2843189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FFE6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4"/>
            <p:cNvSpPr/>
            <p:nvPr/>
          </p:nvSpPr>
          <p:spPr>
            <a:xfrm>
              <a:off x="10564955" y="3882534"/>
              <a:ext cx="1215746" cy="2461892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4"/>
            <p:cNvSpPr/>
            <p:nvPr/>
          </p:nvSpPr>
          <p:spPr>
            <a:xfrm>
              <a:off x="10738851" y="4383329"/>
              <a:ext cx="175249" cy="824422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54"/>
            <p:cNvSpPr/>
            <p:nvPr/>
          </p:nvSpPr>
          <p:spPr>
            <a:xfrm>
              <a:off x="10914101" y="4949545"/>
              <a:ext cx="957358" cy="258035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54"/>
            <p:cNvSpPr/>
            <p:nvPr/>
          </p:nvSpPr>
          <p:spPr>
            <a:xfrm>
              <a:off x="9989252" y="5117468"/>
              <a:ext cx="586030" cy="1205236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4"/>
            <p:cNvSpPr/>
            <p:nvPr/>
          </p:nvSpPr>
          <p:spPr>
            <a:xfrm>
              <a:off x="10574606" y="5804769"/>
              <a:ext cx="1259094" cy="517256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Custom Layout">
  <p:cSld name="15_Custom Layout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5" name="Google Shape;455;p55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456" name="Google Shape;456;p55"/>
            <p:cNvSpPr/>
            <p:nvPr/>
          </p:nvSpPr>
          <p:spPr>
            <a:xfrm>
              <a:off x="9903293" y="3828203"/>
              <a:ext cx="2007241" cy="2843189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55"/>
            <p:cNvSpPr/>
            <p:nvPr/>
          </p:nvSpPr>
          <p:spPr>
            <a:xfrm>
              <a:off x="10564955" y="3882534"/>
              <a:ext cx="1215746" cy="2461892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55"/>
            <p:cNvSpPr/>
            <p:nvPr/>
          </p:nvSpPr>
          <p:spPr>
            <a:xfrm>
              <a:off x="10738851" y="4383329"/>
              <a:ext cx="175249" cy="824422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55"/>
            <p:cNvSpPr/>
            <p:nvPr/>
          </p:nvSpPr>
          <p:spPr>
            <a:xfrm>
              <a:off x="10914101" y="4949545"/>
              <a:ext cx="957358" cy="258035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55"/>
            <p:cNvSpPr/>
            <p:nvPr/>
          </p:nvSpPr>
          <p:spPr>
            <a:xfrm>
              <a:off x="9989252" y="5117468"/>
              <a:ext cx="586030" cy="1205236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55"/>
            <p:cNvSpPr/>
            <p:nvPr/>
          </p:nvSpPr>
          <p:spPr>
            <a:xfrm>
              <a:off x="10574606" y="5804769"/>
              <a:ext cx="1259094" cy="517256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Custom Layout">
  <p:cSld name="12_Custom Layout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6"/>
          <p:cNvSpPr txBox="1">
            <a:spLocks noGrp="1"/>
          </p:cNvSpPr>
          <p:nvPr>
            <p:ph type="title"/>
          </p:nvPr>
        </p:nvSpPr>
        <p:spPr>
          <a:xfrm>
            <a:off x="1000125" y="7973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E6F"/>
              </a:buClr>
              <a:buSzPts val="3600"/>
              <a:buFont typeface="Arial"/>
              <a:buNone/>
              <a:defRPr sz="3600" b="1">
                <a:solidFill>
                  <a:srgbClr val="233E6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64" name="Google Shape;464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5" name="Google Shape;465;p56"/>
          <p:cNvGrpSpPr/>
          <p:nvPr/>
        </p:nvGrpSpPr>
        <p:grpSpPr>
          <a:xfrm>
            <a:off x="8305133" y="0"/>
            <a:ext cx="3095434" cy="609885"/>
            <a:chOff x="5605557" y="1027906"/>
            <a:chExt cx="3095434" cy="609885"/>
          </a:xfrm>
        </p:grpSpPr>
        <p:sp>
          <p:nvSpPr>
            <p:cNvPr id="466" name="Google Shape;466;p56"/>
            <p:cNvSpPr/>
            <p:nvPr/>
          </p:nvSpPr>
          <p:spPr>
            <a:xfrm>
              <a:off x="5821870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56"/>
            <p:cNvSpPr/>
            <p:nvPr/>
          </p:nvSpPr>
          <p:spPr>
            <a:xfrm>
              <a:off x="5605653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56"/>
            <p:cNvSpPr/>
            <p:nvPr/>
          </p:nvSpPr>
          <p:spPr>
            <a:xfrm>
              <a:off x="5766720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56"/>
            <p:cNvSpPr/>
            <p:nvPr/>
          </p:nvSpPr>
          <p:spPr>
            <a:xfrm>
              <a:off x="5605557" y="1598739"/>
              <a:ext cx="442150" cy="39052"/>
            </a:xfrm>
            <a:custGeom>
              <a:avLst/>
              <a:gdLst/>
              <a:ahLst/>
              <a:cxnLst/>
              <a:rect l="l" t="t" r="r" b="b"/>
              <a:pathLst>
                <a:path w="442150" h="39052" extrusionOk="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56"/>
            <p:cNvSpPr/>
            <p:nvPr/>
          </p:nvSpPr>
          <p:spPr>
            <a:xfrm>
              <a:off x="6706362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56"/>
            <p:cNvSpPr/>
            <p:nvPr/>
          </p:nvSpPr>
          <p:spPr>
            <a:xfrm>
              <a:off x="6490049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56"/>
            <p:cNvSpPr/>
            <p:nvPr/>
          </p:nvSpPr>
          <p:spPr>
            <a:xfrm>
              <a:off x="6651116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56"/>
            <p:cNvSpPr/>
            <p:nvPr/>
          </p:nvSpPr>
          <p:spPr>
            <a:xfrm>
              <a:off x="6490049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56"/>
            <p:cNvSpPr/>
            <p:nvPr/>
          </p:nvSpPr>
          <p:spPr>
            <a:xfrm>
              <a:off x="7590758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56"/>
            <p:cNvSpPr/>
            <p:nvPr/>
          </p:nvSpPr>
          <p:spPr>
            <a:xfrm>
              <a:off x="7374445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6"/>
            <p:cNvSpPr/>
            <p:nvPr/>
          </p:nvSpPr>
          <p:spPr>
            <a:xfrm>
              <a:off x="7535513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56"/>
            <p:cNvSpPr/>
            <p:nvPr/>
          </p:nvSpPr>
          <p:spPr>
            <a:xfrm>
              <a:off x="7374445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6"/>
            <p:cNvSpPr/>
            <p:nvPr/>
          </p:nvSpPr>
          <p:spPr>
            <a:xfrm>
              <a:off x="8475154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6"/>
            <p:cNvSpPr/>
            <p:nvPr/>
          </p:nvSpPr>
          <p:spPr>
            <a:xfrm>
              <a:off x="8258841" y="1478914"/>
              <a:ext cx="442150" cy="158877"/>
            </a:xfrm>
            <a:custGeom>
              <a:avLst/>
              <a:gdLst/>
              <a:ahLst/>
              <a:cxnLst/>
              <a:rect l="l" t="t" r="r" b="b"/>
              <a:pathLst>
                <a:path w="442150" h="158877" extrusionOk="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6"/>
            <p:cNvSpPr/>
            <p:nvPr/>
          </p:nvSpPr>
          <p:spPr>
            <a:xfrm>
              <a:off x="8419909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56"/>
            <p:cNvSpPr/>
            <p:nvPr/>
          </p:nvSpPr>
          <p:spPr>
            <a:xfrm>
              <a:off x="8258841" y="1598739"/>
              <a:ext cx="442054" cy="39052"/>
            </a:xfrm>
            <a:custGeom>
              <a:avLst/>
              <a:gdLst/>
              <a:ahLst/>
              <a:cxnLst/>
              <a:rect l="l" t="t" r="r" b="b"/>
              <a:pathLst>
                <a:path w="442054" h="39052" extrusionOk="0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" name="Google Shape;482;p56"/>
          <p:cNvGrpSpPr/>
          <p:nvPr/>
        </p:nvGrpSpPr>
        <p:grpSpPr>
          <a:xfrm>
            <a:off x="219892" y="5714534"/>
            <a:ext cx="822960" cy="1016466"/>
            <a:chOff x="207076" y="3568667"/>
            <a:chExt cx="2476689" cy="3059048"/>
          </a:xfrm>
        </p:grpSpPr>
        <p:sp>
          <p:nvSpPr>
            <p:cNvPr id="483" name="Google Shape;483;p56"/>
            <p:cNvSpPr/>
            <p:nvPr/>
          </p:nvSpPr>
          <p:spPr>
            <a:xfrm>
              <a:off x="2424114" y="5988112"/>
              <a:ext cx="259651" cy="115442"/>
            </a:xfrm>
            <a:custGeom>
              <a:avLst/>
              <a:gdLst/>
              <a:ahLst/>
              <a:cxnLst/>
              <a:rect l="l" t="t" r="r" b="b"/>
              <a:pathLst>
                <a:path w="259651" h="115442" extrusionOk="0">
                  <a:moveTo>
                    <a:pt x="256985" y="111252"/>
                  </a:moveTo>
                  <a:lnTo>
                    <a:pt x="132017" y="113824"/>
                  </a:lnTo>
                  <a:lnTo>
                    <a:pt x="68580" y="114967"/>
                  </a:lnTo>
                  <a:cubicBezTo>
                    <a:pt x="47340" y="114967"/>
                    <a:pt x="26004" y="114967"/>
                    <a:pt x="4763" y="115443"/>
                  </a:cubicBezTo>
                  <a:lnTo>
                    <a:pt x="571" y="115443"/>
                  </a:lnTo>
                  <a:lnTo>
                    <a:pt x="571" y="111252"/>
                  </a:lnTo>
                  <a:lnTo>
                    <a:pt x="0" y="4858"/>
                  </a:lnTo>
                  <a:lnTo>
                    <a:pt x="0" y="0"/>
                  </a:lnTo>
                  <a:lnTo>
                    <a:pt x="4763" y="0"/>
                  </a:lnTo>
                  <a:lnTo>
                    <a:pt x="130874" y="571"/>
                  </a:lnTo>
                  <a:cubicBezTo>
                    <a:pt x="172974" y="571"/>
                    <a:pt x="214979" y="1619"/>
                    <a:pt x="256985" y="2096"/>
                  </a:cubicBezTo>
                  <a:lnTo>
                    <a:pt x="259652" y="2096"/>
                  </a:lnTo>
                  <a:lnTo>
                    <a:pt x="259652" y="4858"/>
                  </a:lnTo>
                  <a:cubicBezTo>
                    <a:pt x="259652" y="22860"/>
                    <a:pt x="258795" y="40862"/>
                    <a:pt x="258319" y="58674"/>
                  </a:cubicBezTo>
                  <a:close/>
                  <a:moveTo>
                    <a:pt x="256985" y="111252"/>
                  </a:moveTo>
                  <a:lnTo>
                    <a:pt x="255651" y="57341"/>
                  </a:lnTo>
                  <a:cubicBezTo>
                    <a:pt x="255651" y="39624"/>
                    <a:pt x="254604" y="22098"/>
                    <a:pt x="254413" y="4667"/>
                  </a:cubicBezTo>
                  <a:lnTo>
                    <a:pt x="256985" y="7239"/>
                  </a:lnTo>
                  <a:cubicBezTo>
                    <a:pt x="214979" y="7715"/>
                    <a:pt x="172974" y="8763"/>
                    <a:pt x="130874" y="8763"/>
                  </a:cubicBezTo>
                  <a:lnTo>
                    <a:pt x="4763" y="9335"/>
                  </a:lnTo>
                  <a:lnTo>
                    <a:pt x="9525" y="4667"/>
                  </a:lnTo>
                  <a:lnTo>
                    <a:pt x="9525" y="111252"/>
                  </a:lnTo>
                  <a:lnTo>
                    <a:pt x="5239" y="106966"/>
                  </a:lnTo>
                  <a:cubicBezTo>
                    <a:pt x="26004" y="106966"/>
                    <a:pt x="46768" y="106966"/>
                    <a:pt x="67628" y="106966"/>
                  </a:cubicBezTo>
                  <a:lnTo>
                    <a:pt x="130303" y="10810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4" name="Google Shape;484;p56"/>
            <p:cNvGrpSpPr/>
            <p:nvPr/>
          </p:nvGrpSpPr>
          <p:grpSpPr>
            <a:xfrm>
              <a:off x="207076" y="3568667"/>
              <a:ext cx="2350198" cy="3059048"/>
              <a:chOff x="7700010" y="1727803"/>
              <a:chExt cx="2350198" cy="3059048"/>
            </a:xfrm>
          </p:grpSpPr>
          <p:sp>
            <p:nvSpPr>
              <p:cNvPr id="485" name="Google Shape;485;p56"/>
              <p:cNvSpPr/>
              <p:nvPr/>
            </p:nvSpPr>
            <p:spPr>
              <a:xfrm>
                <a:off x="8181403" y="3120453"/>
                <a:ext cx="563689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563689" h="1666398" extrusionOk="0">
                    <a:moveTo>
                      <a:pt x="59341" y="1666399"/>
                    </a:moveTo>
                    <a:lnTo>
                      <a:pt x="0" y="1666399"/>
                    </a:lnTo>
                    <a:lnTo>
                      <a:pt x="415861" y="0"/>
                    </a:lnTo>
                    <a:lnTo>
                      <a:pt x="563689" y="0"/>
                    </a:lnTo>
                    <a:lnTo>
                      <a:pt x="59341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56"/>
              <p:cNvSpPr/>
              <p:nvPr/>
            </p:nvSpPr>
            <p:spPr>
              <a:xfrm>
                <a:off x="8502300" y="3120453"/>
                <a:ext cx="242792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42792" h="380618" extrusionOk="0">
                    <a:moveTo>
                      <a:pt x="94964" y="0"/>
                    </a:moveTo>
                    <a:lnTo>
                      <a:pt x="242792" y="0"/>
                    </a:lnTo>
                    <a:lnTo>
                      <a:pt x="127635" y="380619"/>
                    </a:lnTo>
                    <a:lnTo>
                      <a:pt x="0" y="380619"/>
                    </a:lnTo>
                    <a:lnTo>
                      <a:pt x="949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56"/>
              <p:cNvSpPr/>
              <p:nvPr/>
            </p:nvSpPr>
            <p:spPr>
              <a:xfrm>
                <a:off x="8757094" y="3120453"/>
                <a:ext cx="192023" cy="1577911"/>
              </a:xfrm>
              <a:custGeom>
                <a:avLst/>
                <a:gdLst/>
                <a:ahLst/>
                <a:cxnLst/>
                <a:rect l="l" t="t" r="r" b="b"/>
                <a:pathLst>
                  <a:path w="192023" h="1577911" extrusionOk="0">
                    <a:moveTo>
                      <a:pt x="59341" y="1577912"/>
                    </a:moveTo>
                    <a:lnTo>
                      <a:pt x="0" y="1577912"/>
                    </a:lnTo>
                    <a:lnTo>
                      <a:pt x="44196" y="0"/>
                    </a:lnTo>
                    <a:lnTo>
                      <a:pt x="192024" y="0"/>
                    </a:lnTo>
                    <a:lnTo>
                      <a:pt x="59341" y="1577912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56"/>
              <p:cNvSpPr/>
              <p:nvPr/>
            </p:nvSpPr>
            <p:spPr>
              <a:xfrm>
                <a:off x="8790622" y="3120453"/>
                <a:ext cx="158495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158495" h="380618" extrusionOk="0">
                    <a:moveTo>
                      <a:pt x="10668" y="0"/>
                    </a:moveTo>
                    <a:lnTo>
                      <a:pt x="158496" y="0"/>
                    </a:lnTo>
                    <a:lnTo>
                      <a:pt x="126492" y="380619"/>
                    </a:lnTo>
                    <a:lnTo>
                      <a:pt x="0" y="380619"/>
                    </a:lnTo>
                    <a:lnTo>
                      <a:pt x="1066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56"/>
              <p:cNvSpPr/>
              <p:nvPr/>
            </p:nvSpPr>
            <p:spPr>
              <a:xfrm>
                <a:off x="8978741" y="3120453"/>
                <a:ext cx="475297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475297" h="1666398" extrusionOk="0">
                    <a:moveTo>
                      <a:pt x="415957" y="1666399"/>
                    </a:moveTo>
                    <a:lnTo>
                      <a:pt x="475297" y="1666399"/>
                    </a:lnTo>
                    <a:lnTo>
                      <a:pt x="147828" y="0"/>
                    </a:lnTo>
                    <a:lnTo>
                      <a:pt x="0" y="0"/>
                    </a:lnTo>
                    <a:lnTo>
                      <a:pt x="415957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56"/>
              <p:cNvSpPr/>
              <p:nvPr/>
            </p:nvSpPr>
            <p:spPr>
              <a:xfrm>
                <a:off x="8978741" y="3120453"/>
                <a:ext cx="222694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22694" h="380618" extrusionOk="0">
                    <a:moveTo>
                      <a:pt x="222695" y="380619"/>
                    </a:moveTo>
                    <a:lnTo>
                      <a:pt x="94964" y="380619"/>
                    </a:lnTo>
                    <a:lnTo>
                      <a:pt x="0" y="0"/>
                    </a:lnTo>
                    <a:lnTo>
                      <a:pt x="147923" y="0"/>
                    </a:lnTo>
                    <a:lnTo>
                      <a:pt x="222695" y="38061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56"/>
              <p:cNvSpPr/>
              <p:nvPr/>
            </p:nvSpPr>
            <p:spPr>
              <a:xfrm>
                <a:off x="8410003" y="4072953"/>
                <a:ext cx="862964" cy="32575"/>
              </a:xfrm>
              <a:custGeom>
                <a:avLst/>
                <a:gdLst/>
                <a:ahLst/>
                <a:cxnLst/>
                <a:rect l="l" t="t" r="r" b="b"/>
                <a:pathLst>
                  <a:path w="862964" h="32575" extrusionOk="0">
                    <a:moveTo>
                      <a:pt x="0" y="0"/>
                    </a:moveTo>
                    <a:lnTo>
                      <a:pt x="862965" y="0"/>
                    </a:lnTo>
                    <a:lnTo>
                      <a:pt x="862965" y="32576"/>
                    </a:lnTo>
                    <a:lnTo>
                      <a:pt x="0" y="32576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56"/>
              <p:cNvSpPr/>
              <p:nvPr/>
            </p:nvSpPr>
            <p:spPr>
              <a:xfrm>
                <a:off x="7780210" y="1792096"/>
                <a:ext cx="2189797" cy="1615820"/>
              </a:xfrm>
              <a:custGeom>
                <a:avLst/>
                <a:gdLst/>
                <a:ahLst/>
                <a:cxnLst/>
                <a:rect l="l" t="t" r="r" b="b"/>
                <a:pathLst>
                  <a:path w="2189797" h="1615820" extrusionOk="0">
                    <a:moveTo>
                      <a:pt x="0" y="0"/>
                    </a:moveTo>
                    <a:lnTo>
                      <a:pt x="2189798" y="0"/>
                    </a:lnTo>
                    <a:lnTo>
                      <a:pt x="2189798" y="1615821"/>
                    </a:lnTo>
                    <a:lnTo>
                      <a:pt x="0" y="161582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56"/>
              <p:cNvSpPr/>
              <p:nvPr/>
            </p:nvSpPr>
            <p:spPr>
              <a:xfrm>
                <a:off x="7700010" y="1727803"/>
                <a:ext cx="2350198" cy="119729"/>
              </a:xfrm>
              <a:custGeom>
                <a:avLst/>
                <a:gdLst/>
                <a:ahLst/>
                <a:cxnLst/>
                <a:rect l="l" t="t" r="r" b="b"/>
                <a:pathLst>
                  <a:path w="2350198" h="119729" extrusionOk="0">
                    <a:moveTo>
                      <a:pt x="0" y="0"/>
                    </a:moveTo>
                    <a:lnTo>
                      <a:pt x="2350199" y="0"/>
                    </a:lnTo>
                    <a:lnTo>
                      <a:pt x="2350199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56"/>
              <p:cNvSpPr/>
              <p:nvPr/>
            </p:nvSpPr>
            <p:spPr>
              <a:xfrm>
                <a:off x="8424672" y="1974786"/>
                <a:ext cx="90087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900874" h="20002" extrusionOk="0">
                    <a:moveTo>
                      <a:pt x="0" y="0"/>
                    </a:moveTo>
                    <a:lnTo>
                      <a:pt x="900875" y="0"/>
                    </a:lnTo>
                    <a:lnTo>
                      <a:pt x="900875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56"/>
              <p:cNvSpPr/>
              <p:nvPr/>
            </p:nvSpPr>
            <p:spPr>
              <a:xfrm>
                <a:off x="8578691" y="2016505"/>
                <a:ext cx="592836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592836" h="20002" extrusionOk="0">
                    <a:moveTo>
                      <a:pt x="0" y="0"/>
                    </a:moveTo>
                    <a:lnTo>
                      <a:pt x="592836" y="0"/>
                    </a:lnTo>
                    <a:lnTo>
                      <a:pt x="592836" y="20002"/>
                    </a:lnTo>
                    <a:lnTo>
                      <a:pt x="0" y="2000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56"/>
              <p:cNvSpPr/>
              <p:nvPr/>
            </p:nvSpPr>
            <p:spPr>
              <a:xfrm rot="-5400000">
                <a:off x="8133873" y="2000884"/>
                <a:ext cx="522541" cy="804671"/>
              </a:xfrm>
              <a:custGeom>
                <a:avLst/>
                <a:gdLst/>
                <a:ahLst/>
                <a:cxnLst/>
                <a:rect l="l" t="t" r="r" b="b"/>
                <a:pathLst>
                  <a:path w="522541" h="804671" extrusionOk="0">
                    <a:moveTo>
                      <a:pt x="0" y="0"/>
                    </a:moveTo>
                    <a:lnTo>
                      <a:pt x="522541" y="0"/>
                    </a:lnTo>
                    <a:lnTo>
                      <a:pt x="522541" y="804672"/>
                    </a:lnTo>
                    <a:lnTo>
                      <a:pt x="0" y="80467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56"/>
              <p:cNvSpPr/>
              <p:nvPr/>
            </p:nvSpPr>
            <p:spPr>
              <a:xfrm rot="-5400000">
                <a:off x="7818167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56"/>
              <p:cNvSpPr/>
              <p:nvPr/>
            </p:nvSpPr>
            <p:spPr>
              <a:xfrm rot="-5400000">
                <a:off x="7932181" y="2496708"/>
                <a:ext cx="238791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38791" h="41338" extrusionOk="0">
                    <a:moveTo>
                      <a:pt x="0" y="0"/>
                    </a:moveTo>
                    <a:lnTo>
                      <a:pt x="238792" y="0"/>
                    </a:lnTo>
                    <a:lnTo>
                      <a:pt x="238792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56"/>
              <p:cNvSpPr/>
              <p:nvPr/>
            </p:nvSpPr>
            <p:spPr>
              <a:xfrm rot="-5400000">
                <a:off x="7894462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56"/>
              <p:cNvSpPr/>
              <p:nvPr/>
            </p:nvSpPr>
            <p:spPr>
              <a:xfrm rot="-5400000">
                <a:off x="7943564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56"/>
              <p:cNvSpPr/>
              <p:nvPr/>
            </p:nvSpPr>
            <p:spPr>
              <a:xfrm rot="-5400000">
                <a:off x="7970853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56"/>
              <p:cNvSpPr/>
              <p:nvPr/>
            </p:nvSpPr>
            <p:spPr>
              <a:xfrm rot="-5400000">
                <a:off x="8055816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56"/>
              <p:cNvSpPr/>
              <p:nvPr/>
            </p:nvSpPr>
            <p:spPr>
              <a:xfrm rot="-5400000">
                <a:off x="8047148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56"/>
              <p:cNvSpPr/>
              <p:nvPr/>
            </p:nvSpPr>
            <p:spPr>
              <a:xfrm rot="-5400000">
                <a:off x="8206454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399" y="0"/>
                    </a:lnTo>
                    <a:lnTo>
                      <a:pt x="148399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56"/>
              <p:cNvSpPr/>
              <p:nvPr/>
            </p:nvSpPr>
            <p:spPr>
              <a:xfrm rot="-5400000">
                <a:off x="8123539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56"/>
              <p:cNvSpPr/>
              <p:nvPr/>
            </p:nvSpPr>
            <p:spPr>
              <a:xfrm rot="-5400000">
                <a:off x="8155924" y="2415079"/>
                <a:ext cx="40205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02050" h="41338" extrusionOk="0">
                    <a:moveTo>
                      <a:pt x="0" y="0"/>
                    </a:moveTo>
                    <a:lnTo>
                      <a:pt x="402050" y="0"/>
                    </a:lnTo>
                    <a:lnTo>
                      <a:pt x="40205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56"/>
              <p:cNvSpPr/>
              <p:nvPr/>
            </p:nvSpPr>
            <p:spPr>
              <a:xfrm rot="-5400000">
                <a:off x="819983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56"/>
              <p:cNvSpPr/>
              <p:nvPr/>
            </p:nvSpPr>
            <p:spPr>
              <a:xfrm rot="-5400000">
                <a:off x="8248935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56"/>
              <p:cNvSpPr/>
              <p:nvPr/>
            </p:nvSpPr>
            <p:spPr>
              <a:xfrm rot="-5400000">
                <a:off x="827622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56"/>
              <p:cNvSpPr/>
              <p:nvPr/>
            </p:nvSpPr>
            <p:spPr>
              <a:xfrm rot="-5400000">
                <a:off x="8361187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56"/>
              <p:cNvSpPr/>
              <p:nvPr/>
            </p:nvSpPr>
            <p:spPr>
              <a:xfrm rot="-5400000">
                <a:off x="835252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56"/>
              <p:cNvSpPr/>
              <p:nvPr/>
            </p:nvSpPr>
            <p:spPr>
              <a:xfrm rot="-5400000">
                <a:off x="8401621" y="2431700"/>
                <a:ext cx="368807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7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56"/>
              <p:cNvSpPr/>
              <p:nvPr/>
            </p:nvSpPr>
            <p:spPr>
              <a:xfrm rot="-5400000">
                <a:off x="842891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56"/>
              <p:cNvSpPr/>
              <p:nvPr/>
            </p:nvSpPr>
            <p:spPr>
              <a:xfrm rot="-5400000">
                <a:off x="8588121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400" y="0"/>
                    </a:lnTo>
                    <a:lnTo>
                      <a:pt x="14840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56"/>
              <p:cNvSpPr/>
              <p:nvPr/>
            </p:nvSpPr>
            <p:spPr>
              <a:xfrm rot="-5400000">
                <a:off x="8505205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56"/>
              <p:cNvSpPr/>
              <p:nvPr/>
            </p:nvSpPr>
            <p:spPr>
              <a:xfrm rot="-5400000">
                <a:off x="8590264" y="2467562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56"/>
              <p:cNvSpPr/>
              <p:nvPr/>
            </p:nvSpPr>
            <p:spPr>
              <a:xfrm>
                <a:off x="7993284" y="2724689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56"/>
              <p:cNvSpPr/>
              <p:nvPr/>
            </p:nvSpPr>
            <p:spPr>
              <a:xfrm>
                <a:off x="8078914" y="2724689"/>
                <a:ext cx="553116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553116" h="14954" extrusionOk="0">
                    <a:moveTo>
                      <a:pt x="0" y="0"/>
                    </a:moveTo>
                    <a:lnTo>
                      <a:pt x="553117" y="0"/>
                    </a:lnTo>
                    <a:lnTo>
                      <a:pt x="553117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56"/>
              <p:cNvSpPr/>
              <p:nvPr/>
            </p:nvSpPr>
            <p:spPr>
              <a:xfrm>
                <a:off x="8078914" y="2760217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56"/>
              <p:cNvSpPr/>
              <p:nvPr/>
            </p:nvSpPr>
            <p:spPr>
              <a:xfrm>
                <a:off x="7993284" y="3114833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56"/>
              <p:cNvSpPr/>
              <p:nvPr/>
            </p:nvSpPr>
            <p:spPr>
              <a:xfrm>
                <a:off x="8078914" y="3114833"/>
                <a:ext cx="272034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72034" h="14954" extrusionOk="0">
                    <a:moveTo>
                      <a:pt x="0" y="0"/>
                    </a:moveTo>
                    <a:lnTo>
                      <a:pt x="272034" y="0"/>
                    </a:lnTo>
                    <a:lnTo>
                      <a:pt x="272034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56"/>
              <p:cNvSpPr/>
              <p:nvPr/>
            </p:nvSpPr>
            <p:spPr>
              <a:xfrm>
                <a:off x="8078914" y="3150361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56"/>
              <p:cNvSpPr/>
              <p:nvPr/>
            </p:nvSpPr>
            <p:spPr>
              <a:xfrm>
                <a:off x="7993284" y="3210464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56"/>
              <p:cNvSpPr/>
              <p:nvPr/>
            </p:nvSpPr>
            <p:spPr>
              <a:xfrm>
                <a:off x="8078914" y="3210464"/>
                <a:ext cx="206692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06692" h="14954" extrusionOk="0">
                    <a:moveTo>
                      <a:pt x="0" y="0"/>
                    </a:moveTo>
                    <a:lnTo>
                      <a:pt x="206693" y="0"/>
                    </a:lnTo>
                    <a:lnTo>
                      <a:pt x="206693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56"/>
              <p:cNvSpPr/>
              <p:nvPr/>
            </p:nvSpPr>
            <p:spPr>
              <a:xfrm>
                <a:off x="8078914" y="3246088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56"/>
              <p:cNvSpPr/>
              <p:nvPr/>
            </p:nvSpPr>
            <p:spPr>
              <a:xfrm>
                <a:off x="9055512" y="2905188"/>
                <a:ext cx="70961" cy="36052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60521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60521"/>
                    </a:lnTo>
                    <a:lnTo>
                      <a:pt x="0" y="36052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56"/>
              <p:cNvSpPr/>
              <p:nvPr/>
            </p:nvSpPr>
            <p:spPr>
              <a:xfrm>
                <a:off x="9177528" y="2965100"/>
                <a:ext cx="70961" cy="300609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0609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00609"/>
                    </a:lnTo>
                    <a:lnTo>
                      <a:pt x="0" y="30060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56"/>
              <p:cNvSpPr/>
              <p:nvPr/>
            </p:nvSpPr>
            <p:spPr>
              <a:xfrm>
                <a:off x="9299448" y="3074447"/>
                <a:ext cx="70961" cy="19135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19135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191357"/>
                    </a:lnTo>
                    <a:lnTo>
                      <a:pt x="0" y="191357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56"/>
              <p:cNvSpPr/>
              <p:nvPr/>
            </p:nvSpPr>
            <p:spPr>
              <a:xfrm>
                <a:off x="9421368" y="2959861"/>
                <a:ext cx="70961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584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305848"/>
                    </a:lnTo>
                    <a:lnTo>
                      <a:pt x="0" y="30584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56"/>
              <p:cNvSpPr/>
              <p:nvPr/>
            </p:nvSpPr>
            <p:spPr>
              <a:xfrm>
                <a:off x="9543288" y="3010153"/>
                <a:ext cx="70961" cy="25565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255651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255651"/>
                    </a:lnTo>
                    <a:lnTo>
                      <a:pt x="0" y="25565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56"/>
              <p:cNvSpPr/>
              <p:nvPr/>
            </p:nvSpPr>
            <p:spPr>
              <a:xfrm>
                <a:off x="9665208" y="2854991"/>
                <a:ext cx="70961" cy="410813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410813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410813"/>
                    </a:lnTo>
                    <a:lnTo>
                      <a:pt x="0" y="41081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56"/>
              <p:cNvSpPr/>
              <p:nvPr/>
            </p:nvSpPr>
            <p:spPr>
              <a:xfrm>
                <a:off x="9012269" y="2829940"/>
                <a:ext cx="790003" cy="436435"/>
              </a:xfrm>
              <a:custGeom>
                <a:avLst/>
                <a:gdLst/>
                <a:ahLst/>
                <a:cxnLst/>
                <a:rect l="l" t="t" r="r" b="b"/>
                <a:pathLst>
                  <a:path w="790003" h="436435" extrusionOk="0">
                    <a:moveTo>
                      <a:pt x="2191" y="0"/>
                    </a:moveTo>
                    <a:lnTo>
                      <a:pt x="2953" y="108966"/>
                    </a:lnTo>
                    <a:lnTo>
                      <a:pt x="2953" y="217932"/>
                    </a:lnTo>
                    <a:lnTo>
                      <a:pt x="3524" y="435769"/>
                    </a:lnTo>
                    <a:lnTo>
                      <a:pt x="1810" y="433959"/>
                    </a:lnTo>
                    <a:cubicBezTo>
                      <a:pt x="174117" y="433483"/>
                      <a:pt x="346424" y="433959"/>
                      <a:pt x="518732" y="433959"/>
                    </a:cubicBezTo>
                    <a:lnTo>
                      <a:pt x="662464" y="433959"/>
                    </a:lnTo>
                    <a:lnTo>
                      <a:pt x="790004" y="435007"/>
                    </a:lnTo>
                    <a:lnTo>
                      <a:pt x="662464" y="436055"/>
                    </a:lnTo>
                    <a:lnTo>
                      <a:pt x="518732" y="436055"/>
                    </a:lnTo>
                    <a:cubicBezTo>
                      <a:pt x="346424" y="436055"/>
                      <a:pt x="174117" y="436912"/>
                      <a:pt x="1810" y="436055"/>
                    </a:cubicBezTo>
                    <a:lnTo>
                      <a:pt x="0" y="436055"/>
                    </a:lnTo>
                    <a:lnTo>
                      <a:pt x="0" y="434245"/>
                    </a:lnTo>
                    <a:lnTo>
                      <a:pt x="571" y="216408"/>
                    </a:lnTo>
                    <a:lnTo>
                      <a:pt x="571" y="107442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56"/>
              <p:cNvSpPr/>
              <p:nvPr/>
            </p:nvSpPr>
            <p:spPr>
              <a:xfrm>
                <a:off x="8998743" y="2852976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56"/>
              <p:cNvSpPr/>
              <p:nvPr/>
            </p:nvSpPr>
            <p:spPr>
              <a:xfrm>
                <a:off x="8998743" y="289621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56"/>
              <p:cNvSpPr/>
              <p:nvPr/>
            </p:nvSpPr>
            <p:spPr>
              <a:xfrm>
                <a:off x="8998743" y="2939462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56"/>
              <p:cNvSpPr/>
              <p:nvPr/>
            </p:nvSpPr>
            <p:spPr>
              <a:xfrm>
                <a:off x="8998743" y="2982722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56"/>
              <p:cNvSpPr/>
              <p:nvPr/>
            </p:nvSpPr>
            <p:spPr>
              <a:xfrm>
                <a:off x="8998743" y="3026156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56"/>
              <p:cNvSpPr/>
              <p:nvPr/>
            </p:nvSpPr>
            <p:spPr>
              <a:xfrm>
                <a:off x="8998743" y="3069202"/>
                <a:ext cx="31337" cy="4013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3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6252" y="3413"/>
                      <a:pt x="20992" y="4087"/>
                      <a:pt x="15716" y="4007"/>
                    </a:cubicBezTo>
                    <a:cubicBezTo>
                      <a:pt x="10412" y="4046"/>
                      <a:pt x="5126" y="3373"/>
                      <a:pt x="0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56"/>
              <p:cNvSpPr/>
              <p:nvPr/>
            </p:nvSpPr>
            <p:spPr>
              <a:xfrm>
                <a:off x="8998743" y="3112445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1062" y="4673"/>
                      <a:pt x="10276" y="4673"/>
                      <a:pt x="1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56"/>
              <p:cNvSpPr/>
              <p:nvPr/>
            </p:nvSpPr>
            <p:spPr>
              <a:xfrm>
                <a:off x="8998743" y="3155696"/>
                <a:ext cx="31337" cy="3999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3999" extrusionOk="0">
                    <a:moveTo>
                      <a:pt x="0" y="2000"/>
                    </a:moveTo>
                    <a:cubicBezTo>
                      <a:pt x="10276" y="-667"/>
                      <a:pt x="21062" y="-667"/>
                      <a:pt x="31337" y="2000"/>
                    </a:cubicBezTo>
                    <a:cubicBezTo>
                      <a:pt x="21062" y="4666"/>
                      <a:pt x="10276" y="46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56"/>
              <p:cNvSpPr/>
              <p:nvPr/>
            </p:nvSpPr>
            <p:spPr>
              <a:xfrm>
                <a:off x="8998743" y="319893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62" y="3453"/>
                      <a:pt x="20995" y="4127"/>
                      <a:pt x="15716" y="4000"/>
                    </a:cubicBezTo>
                    <a:cubicBezTo>
                      <a:pt x="10409" y="4086"/>
                      <a:pt x="5117" y="3413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56"/>
              <p:cNvSpPr/>
              <p:nvPr/>
            </p:nvSpPr>
            <p:spPr>
              <a:xfrm>
                <a:off x="9149429" y="2370073"/>
                <a:ext cx="213645" cy="196691"/>
              </a:xfrm>
              <a:custGeom>
                <a:avLst/>
                <a:gdLst/>
                <a:ahLst/>
                <a:cxnLst/>
                <a:rect l="l" t="t" r="r" b="b"/>
                <a:pathLst>
                  <a:path w="213645" h="196691" extrusionOk="0">
                    <a:moveTo>
                      <a:pt x="213646" y="0"/>
                    </a:moveTo>
                    <a:cubicBezTo>
                      <a:pt x="213617" y="85715"/>
                      <a:pt x="162406" y="163131"/>
                      <a:pt x="83534" y="19669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56"/>
              <p:cNvSpPr/>
              <p:nvPr/>
            </p:nvSpPr>
            <p:spPr>
              <a:xfrm>
                <a:off x="8908159" y="2142234"/>
                <a:ext cx="427197" cy="426532"/>
              </a:xfrm>
              <a:custGeom>
                <a:avLst/>
                <a:gdLst/>
                <a:ahLst/>
                <a:cxnLst/>
                <a:rect l="l" t="t" r="r" b="b"/>
                <a:pathLst>
                  <a:path w="427197" h="426532" extrusionOk="0">
                    <a:moveTo>
                      <a:pt x="213457" y="213171"/>
                    </a:moveTo>
                    <a:lnTo>
                      <a:pt x="296991" y="409672"/>
                    </a:lnTo>
                    <a:cubicBezTo>
                      <a:pt x="296991" y="409672"/>
                      <a:pt x="296991" y="409672"/>
                      <a:pt x="296991" y="409672"/>
                    </a:cubicBezTo>
                    <a:cubicBezTo>
                      <a:pt x="290514" y="412339"/>
                      <a:pt x="283942" y="414815"/>
                      <a:pt x="277369" y="416911"/>
                    </a:cubicBezTo>
                    <a:cubicBezTo>
                      <a:pt x="236051" y="429740"/>
                      <a:pt x="191815" y="429740"/>
                      <a:pt x="150496" y="416911"/>
                    </a:cubicBezTo>
                    <a:cubicBezTo>
                      <a:pt x="83279" y="396059"/>
                      <a:pt x="30609" y="343496"/>
                      <a:pt x="9622" y="276322"/>
                    </a:cubicBezTo>
                    <a:cubicBezTo>
                      <a:pt x="-3207" y="235004"/>
                      <a:pt x="-3207" y="190767"/>
                      <a:pt x="9622" y="149449"/>
                    </a:cubicBezTo>
                    <a:cubicBezTo>
                      <a:pt x="30617" y="82577"/>
                      <a:pt x="83144" y="30299"/>
                      <a:pt x="150115" y="9622"/>
                    </a:cubicBezTo>
                    <a:cubicBezTo>
                      <a:pt x="191433" y="-3207"/>
                      <a:pt x="235670" y="-3207"/>
                      <a:pt x="276988" y="9622"/>
                    </a:cubicBezTo>
                    <a:cubicBezTo>
                      <a:pt x="366339" y="37276"/>
                      <a:pt x="427244" y="119924"/>
                      <a:pt x="427198" y="213457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56"/>
              <p:cNvSpPr/>
              <p:nvPr/>
            </p:nvSpPr>
            <p:spPr>
              <a:xfrm>
                <a:off x="8908648" y="2141576"/>
                <a:ext cx="426994" cy="427214"/>
              </a:xfrm>
              <a:custGeom>
                <a:avLst/>
                <a:gdLst/>
                <a:ahLst/>
                <a:cxnLst/>
                <a:rect l="l" t="t" r="r" b="b"/>
                <a:pathLst>
                  <a:path w="426994" h="427214" extrusionOk="0">
                    <a:moveTo>
                      <a:pt x="212968" y="213829"/>
                    </a:moveTo>
                    <a:lnTo>
                      <a:pt x="296501" y="410330"/>
                    </a:lnTo>
                    <a:cubicBezTo>
                      <a:pt x="296501" y="410330"/>
                      <a:pt x="296501" y="410330"/>
                      <a:pt x="296501" y="410330"/>
                    </a:cubicBezTo>
                    <a:cubicBezTo>
                      <a:pt x="290024" y="412997"/>
                      <a:pt x="283452" y="415473"/>
                      <a:pt x="276880" y="417569"/>
                    </a:cubicBezTo>
                    <a:cubicBezTo>
                      <a:pt x="164235" y="452513"/>
                      <a:pt x="44590" y="389524"/>
                      <a:pt x="9646" y="276879"/>
                    </a:cubicBezTo>
                    <a:cubicBezTo>
                      <a:pt x="-25299" y="164234"/>
                      <a:pt x="37690" y="44590"/>
                      <a:pt x="150335" y="9645"/>
                    </a:cubicBezTo>
                    <a:cubicBezTo>
                      <a:pt x="262854" y="-25260"/>
                      <a:pt x="382386" y="37548"/>
                      <a:pt x="417469" y="150012"/>
                    </a:cubicBezTo>
                    <a:cubicBezTo>
                      <a:pt x="423800" y="170561"/>
                      <a:pt x="427011" y="191945"/>
                      <a:pt x="426994" y="21344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56"/>
              <p:cNvSpPr/>
              <p:nvPr/>
            </p:nvSpPr>
            <p:spPr>
              <a:xfrm>
                <a:off x="8907871" y="2141643"/>
                <a:ext cx="427105" cy="375781"/>
              </a:xfrm>
              <a:custGeom>
                <a:avLst/>
                <a:gdLst/>
                <a:ahLst/>
                <a:cxnLst/>
                <a:rect l="l" t="t" r="r" b="b"/>
                <a:pathLst>
                  <a:path w="427105" h="375781" extrusionOk="0">
                    <a:moveTo>
                      <a:pt x="213840" y="213857"/>
                    </a:moveTo>
                    <a:lnTo>
                      <a:pt x="74680" y="375782"/>
                    </a:lnTo>
                    <a:cubicBezTo>
                      <a:pt x="-14916" y="299083"/>
                      <a:pt x="-25371" y="164275"/>
                      <a:pt x="51327" y="74680"/>
                    </a:cubicBezTo>
                    <a:cubicBezTo>
                      <a:pt x="128025" y="-14916"/>
                      <a:pt x="262834" y="-25371"/>
                      <a:pt x="352429" y="51327"/>
                    </a:cubicBezTo>
                    <a:cubicBezTo>
                      <a:pt x="399903" y="91968"/>
                      <a:pt x="427193" y="151363"/>
                      <a:pt x="427105" y="21385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56"/>
              <p:cNvSpPr/>
              <p:nvPr/>
            </p:nvSpPr>
            <p:spPr>
              <a:xfrm>
                <a:off x="9111900" y="2435796"/>
                <a:ext cx="361187" cy="202691"/>
              </a:xfrm>
              <a:custGeom>
                <a:avLst/>
                <a:gdLst/>
                <a:ahLst/>
                <a:cxnLst/>
                <a:rect l="l" t="t" r="r" b="b"/>
                <a:pathLst>
                  <a:path w="361187" h="202691" extrusionOk="0">
                    <a:moveTo>
                      <a:pt x="361188" y="202692"/>
                    </a:moveTo>
                    <a:lnTo>
                      <a:pt x="199834" y="202692"/>
                    </a:lnTo>
                    <a:lnTo>
                      <a:pt x="0" y="2858"/>
                    </a:lnTo>
                    <a:lnTo>
                      <a:pt x="2953" y="0"/>
                    </a:lnTo>
                    <a:lnTo>
                      <a:pt x="201549" y="198596"/>
                    </a:lnTo>
                    <a:lnTo>
                      <a:pt x="361188" y="198596"/>
                    </a:lnTo>
                    <a:lnTo>
                      <a:pt x="361188" y="202692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56"/>
              <p:cNvSpPr/>
              <p:nvPr/>
            </p:nvSpPr>
            <p:spPr>
              <a:xfrm>
                <a:off x="9102185" y="2425985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56"/>
              <p:cNvSpPr/>
              <p:nvPr/>
            </p:nvSpPr>
            <p:spPr>
              <a:xfrm>
                <a:off x="9204960" y="2394648"/>
                <a:ext cx="268128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268128" h="89249" extrusionOk="0">
                    <a:moveTo>
                      <a:pt x="268128" y="89249"/>
                    </a:moveTo>
                    <a:lnTo>
                      <a:pt x="86296" y="89249"/>
                    </a:lnTo>
                    <a:lnTo>
                      <a:pt x="0" y="2953"/>
                    </a:lnTo>
                    <a:lnTo>
                      <a:pt x="2953" y="0"/>
                    </a:lnTo>
                    <a:lnTo>
                      <a:pt x="88011" y="85153"/>
                    </a:lnTo>
                    <a:lnTo>
                      <a:pt x="268128" y="85153"/>
                    </a:lnTo>
                    <a:lnTo>
                      <a:pt x="268128" y="8924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56"/>
              <p:cNvSpPr/>
              <p:nvPr/>
            </p:nvSpPr>
            <p:spPr>
              <a:xfrm>
                <a:off x="9195149" y="238493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56"/>
              <p:cNvSpPr/>
              <p:nvPr/>
            </p:nvSpPr>
            <p:spPr>
              <a:xfrm>
                <a:off x="9198197" y="2330926"/>
                <a:ext cx="274891" cy="4095"/>
              </a:xfrm>
              <a:custGeom>
                <a:avLst/>
                <a:gdLst/>
                <a:ahLst/>
                <a:cxnLst/>
                <a:rect l="l" t="t" r="r" b="b"/>
                <a:pathLst>
                  <a:path w="274891" h="4095" extrusionOk="0">
                    <a:moveTo>
                      <a:pt x="0" y="0"/>
                    </a:moveTo>
                    <a:lnTo>
                      <a:pt x="274891" y="0"/>
                    </a:lnTo>
                    <a:lnTo>
                      <a:pt x="274891" y="4096"/>
                    </a:lnTo>
                    <a:lnTo>
                      <a:pt x="0" y="409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56"/>
              <p:cNvSpPr/>
              <p:nvPr/>
            </p:nvSpPr>
            <p:spPr>
              <a:xfrm>
                <a:off x="9183909" y="232178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56"/>
              <p:cNvSpPr/>
              <p:nvPr/>
            </p:nvSpPr>
            <p:spPr>
              <a:xfrm>
                <a:off x="9535572" y="2310447"/>
                <a:ext cx="199739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99739" h="18573" extrusionOk="0">
                    <a:moveTo>
                      <a:pt x="0" y="0"/>
                    </a:moveTo>
                    <a:lnTo>
                      <a:pt x="199739" y="0"/>
                    </a:lnTo>
                    <a:lnTo>
                      <a:pt x="199739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56"/>
              <p:cNvSpPr/>
              <p:nvPr/>
            </p:nvSpPr>
            <p:spPr>
              <a:xfrm>
                <a:off x="9535572" y="234921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56"/>
              <p:cNvSpPr/>
              <p:nvPr/>
            </p:nvSpPr>
            <p:spPr>
              <a:xfrm>
                <a:off x="9535572" y="2388076"/>
                <a:ext cx="138493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38493" h="18573" extrusionOk="0">
                    <a:moveTo>
                      <a:pt x="0" y="0"/>
                    </a:moveTo>
                    <a:lnTo>
                      <a:pt x="138493" y="0"/>
                    </a:lnTo>
                    <a:lnTo>
                      <a:pt x="138493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56"/>
              <p:cNvSpPr/>
              <p:nvPr/>
            </p:nvSpPr>
            <p:spPr>
              <a:xfrm>
                <a:off x="9450514" y="2310447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56"/>
              <p:cNvSpPr/>
              <p:nvPr/>
            </p:nvSpPr>
            <p:spPr>
              <a:xfrm>
                <a:off x="9535572" y="2460561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56"/>
              <p:cNvSpPr/>
              <p:nvPr/>
            </p:nvSpPr>
            <p:spPr>
              <a:xfrm>
                <a:off x="9535572" y="2499328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56"/>
              <p:cNvSpPr/>
              <p:nvPr/>
            </p:nvSpPr>
            <p:spPr>
              <a:xfrm>
                <a:off x="9535572" y="2538190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56"/>
              <p:cNvSpPr/>
              <p:nvPr/>
            </p:nvSpPr>
            <p:spPr>
              <a:xfrm>
                <a:off x="9450514" y="2460561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56"/>
              <p:cNvSpPr/>
              <p:nvPr/>
            </p:nvSpPr>
            <p:spPr>
              <a:xfrm>
                <a:off x="9535572" y="2610675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56"/>
              <p:cNvSpPr/>
              <p:nvPr/>
            </p:nvSpPr>
            <p:spPr>
              <a:xfrm>
                <a:off x="9535572" y="2649442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56"/>
              <p:cNvSpPr/>
              <p:nvPr/>
            </p:nvSpPr>
            <p:spPr>
              <a:xfrm>
                <a:off x="9535572" y="268830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56"/>
              <p:cNvSpPr/>
              <p:nvPr/>
            </p:nvSpPr>
            <p:spPr>
              <a:xfrm>
                <a:off x="9450514" y="2610675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56"/>
              <p:cNvSpPr/>
              <p:nvPr/>
            </p:nvSpPr>
            <p:spPr>
              <a:xfrm>
                <a:off x="7979378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2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2" y="0"/>
                    </a:cubicBezTo>
                    <a:cubicBezTo>
                      <a:pt x="119584" y="4"/>
                      <a:pt x="148727" y="16908"/>
                      <a:pt x="164401" y="44303"/>
                    </a:cubicBezTo>
                    <a:cubicBezTo>
                      <a:pt x="172055" y="57599"/>
                      <a:pt x="176064" y="72680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56"/>
              <p:cNvSpPr/>
              <p:nvPr/>
            </p:nvSpPr>
            <p:spPr>
              <a:xfrm>
                <a:off x="8067675" y="2874708"/>
                <a:ext cx="76200" cy="88011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88011" extrusionOk="0">
                    <a:moveTo>
                      <a:pt x="76200" y="44291"/>
                    </a:moveTo>
                    <a:lnTo>
                      <a:pt x="0" y="88011"/>
                    </a:lnTo>
                    <a:lnTo>
                      <a:pt x="0" y="0"/>
                    </a:lnTo>
                    <a:cubicBezTo>
                      <a:pt x="31501" y="46"/>
                      <a:pt x="60569" y="16942"/>
                      <a:pt x="76200" y="4429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56"/>
              <p:cNvSpPr/>
              <p:nvPr/>
            </p:nvSpPr>
            <p:spPr>
              <a:xfrm>
                <a:off x="8006333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56"/>
              <p:cNvSpPr/>
              <p:nvPr/>
            </p:nvSpPr>
            <p:spPr>
              <a:xfrm>
                <a:off x="8041957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56"/>
              <p:cNvSpPr/>
              <p:nvPr/>
            </p:nvSpPr>
            <p:spPr>
              <a:xfrm>
                <a:off x="8029384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56"/>
              <p:cNvSpPr/>
              <p:nvPr/>
            </p:nvSpPr>
            <p:spPr>
              <a:xfrm>
                <a:off x="8225935" y="2874318"/>
                <a:ext cx="175974" cy="176046"/>
              </a:xfrm>
              <a:custGeom>
                <a:avLst/>
                <a:gdLst/>
                <a:ahLst/>
                <a:cxnLst/>
                <a:rect l="l" t="t" r="r" b="b"/>
                <a:pathLst>
                  <a:path w="175974" h="176046" extrusionOk="0">
                    <a:moveTo>
                      <a:pt x="175971" y="88401"/>
                    </a:moveTo>
                    <a:cubicBezTo>
                      <a:pt x="175993" y="92737"/>
                      <a:pt x="175674" y="97068"/>
                      <a:pt x="175019" y="101355"/>
                    </a:cubicBezTo>
                    <a:cubicBezTo>
                      <a:pt x="167656" y="149401"/>
                      <a:pt x="122738" y="182382"/>
                      <a:pt x="74692" y="175019"/>
                    </a:cubicBezTo>
                    <a:cubicBezTo>
                      <a:pt x="26646" y="167656"/>
                      <a:pt x="-6335" y="122738"/>
                      <a:pt x="1028" y="74692"/>
                    </a:cubicBezTo>
                    <a:cubicBezTo>
                      <a:pt x="8391" y="26646"/>
                      <a:pt x="53309" y="-6335"/>
                      <a:pt x="101355" y="1028"/>
                    </a:cubicBezTo>
                    <a:cubicBezTo>
                      <a:pt x="127829" y="5085"/>
                      <a:pt x="151016" y="20977"/>
                      <a:pt x="164351" y="44205"/>
                    </a:cubicBezTo>
                    <a:cubicBezTo>
                      <a:pt x="172086" y="57641"/>
                      <a:pt x="176098" y="72897"/>
                      <a:pt x="175971" y="8840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56"/>
              <p:cNvSpPr/>
              <p:nvPr/>
            </p:nvSpPr>
            <p:spPr>
              <a:xfrm>
                <a:off x="8313800" y="2874708"/>
                <a:ext cx="88107" cy="100965"/>
              </a:xfrm>
              <a:custGeom>
                <a:avLst/>
                <a:gdLst/>
                <a:ahLst/>
                <a:cxnLst/>
                <a:rect l="l" t="t" r="r" b="b"/>
                <a:pathLst>
                  <a:path w="88107" h="100965" extrusionOk="0">
                    <a:moveTo>
                      <a:pt x="88106" y="88011"/>
                    </a:moveTo>
                    <a:cubicBezTo>
                      <a:pt x="88128" y="92347"/>
                      <a:pt x="87809" y="96679"/>
                      <a:pt x="87154" y="100965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31485" y="105"/>
                      <a:pt x="60526" y="16985"/>
                      <a:pt x="76200" y="44291"/>
                    </a:cubicBezTo>
                    <a:cubicBezTo>
                      <a:pt x="83954" y="57560"/>
                      <a:pt x="88061" y="72643"/>
                      <a:pt x="8810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56"/>
              <p:cNvSpPr/>
              <p:nvPr/>
            </p:nvSpPr>
            <p:spPr>
              <a:xfrm>
                <a:off x="8252840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3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896" y="0"/>
                      <a:pt x="60928" y="0"/>
                      <a:pt x="60960" y="0"/>
                    </a:cubicBezTo>
                    <a:cubicBezTo>
                      <a:pt x="94590" y="0"/>
                      <a:pt x="121867" y="27235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56"/>
              <p:cNvSpPr/>
              <p:nvPr/>
            </p:nvSpPr>
            <p:spPr>
              <a:xfrm>
                <a:off x="8288464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56"/>
              <p:cNvSpPr/>
              <p:nvPr/>
            </p:nvSpPr>
            <p:spPr>
              <a:xfrm>
                <a:off x="8275891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56"/>
              <p:cNvSpPr/>
              <p:nvPr/>
            </p:nvSpPr>
            <p:spPr>
              <a:xfrm>
                <a:off x="8473622" y="2874613"/>
                <a:ext cx="176410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76410" h="176212" extrusionOk="0">
                    <a:moveTo>
                      <a:pt x="176411" y="88106"/>
                    </a:moveTo>
                    <a:cubicBezTo>
                      <a:pt x="176436" y="124586"/>
                      <a:pt x="153977" y="157308"/>
                      <a:pt x="119927" y="170402"/>
                    </a:cubicBezTo>
                    <a:cubicBezTo>
                      <a:pt x="109869" y="174276"/>
                      <a:pt x="99178" y="176246"/>
                      <a:pt x="88400" y="176212"/>
                    </a:cubicBezTo>
                    <a:cubicBezTo>
                      <a:pt x="39741" y="176374"/>
                      <a:pt x="163" y="137059"/>
                      <a:pt x="1" y="88400"/>
                    </a:cubicBezTo>
                    <a:cubicBezTo>
                      <a:pt x="-162" y="39740"/>
                      <a:pt x="39153" y="163"/>
                      <a:pt x="87813" y="0"/>
                    </a:cubicBezTo>
                    <a:cubicBezTo>
                      <a:pt x="119532" y="-105"/>
                      <a:pt x="148859" y="16847"/>
                      <a:pt x="164600" y="44386"/>
                    </a:cubicBezTo>
                    <a:cubicBezTo>
                      <a:pt x="172320" y="57664"/>
                      <a:pt x="176395" y="72746"/>
                      <a:pt x="176411" y="8810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56"/>
              <p:cNvSpPr/>
              <p:nvPr/>
            </p:nvSpPr>
            <p:spPr>
              <a:xfrm>
                <a:off x="8562022" y="2874708"/>
                <a:ext cx="88010" cy="170307"/>
              </a:xfrm>
              <a:custGeom>
                <a:avLst/>
                <a:gdLst/>
                <a:ahLst/>
                <a:cxnLst/>
                <a:rect l="l" t="t" r="r" b="b"/>
                <a:pathLst>
                  <a:path w="88010" h="170307" extrusionOk="0">
                    <a:moveTo>
                      <a:pt x="88011" y="88011"/>
                    </a:moveTo>
                    <a:cubicBezTo>
                      <a:pt x="88036" y="124491"/>
                      <a:pt x="65577" y="157214"/>
                      <a:pt x="31528" y="170307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48607" y="0"/>
                      <a:pt x="88011" y="39404"/>
                      <a:pt x="88011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56"/>
              <p:cNvSpPr/>
              <p:nvPr/>
            </p:nvSpPr>
            <p:spPr>
              <a:xfrm>
                <a:off x="8500967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56"/>
              <p:cNvSpPr/>
              <p:nvPr/>
            </p:nvSpPr>
            <p:spPr>
              <a:xfrm>
                <a:off x="8536686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56"/>
              <p:cNvSpPr/>
              <p:nvPr/>
            </p:nvSpPr>
            <p:spPr>
              <a:xfrm>
                <a:off x="8524113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56"/>
              <p:cNvSpPr/>
              <p:nvPr/>
            </p:nvSpPr>
            <p:spPr>
              <a:xfrm>
                <a:off x="8720899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3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3" y="0"/>
                    </a:cubicBezTo>
                    <a:cubicBezTo>
                      <a:pt x="119584" y="4"/>
                      <a:pt x="148728" y="16908"/>
                      <a:pt x="164402" y="44303"/>
                    </a:cubicBezTo>
                    <a:cubicBezTo>
                      <a:pt x="172014" y="57616"/>
                      <a:pt x="176019" y="72686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56"/>
              <p:cNvSpPr/>
              <p:nvPr/>
            </p:nvSpPr>
            <p:spPr>
              <a:xfrm>
                <a:off x="8751665" y="2874708"/>
                <a:ext cx="145256" cy="175736"/>
              </a:xfrm>
              <a:custGeom>
                <a:avLst/>
                <a:gdLst/>
                <a:ahLst/>
                <a:cxnLst/>
                <a:rect l="l" t="t" r="r" b="b"/>
                <a:pathLst>
                  <a:path w="145256" h="175736" extrusionOk="0">
                    <a:moveTo>
                      <a:pt x="145256" y="88011"/>
                    </a:moveTo>
                    <a:cubicBezTo>
                      <a:pt x="145046" y="136670"/>
                      <a:pt x="105429" y="175946"/>
                      <a:pt x="56770" y="175736"/>
                    </a:cubicBezTo>
                    <a:cubicBezTo>
                      <a:pt x="35954" y="175646"/>
                      <a:pt x="15843" y="168189"/>
                      <a:pt x="0" y="154686"/>
                    </a:cubicBezTo>
                    <a:lnTo>
                      <a:pt x="57150" y="88011"/>
                    </a:lnTo>
                    <a:lnTo>
                      <a:pt x="57150" y="0"/>
                    </a:lnTo>
                    <a:cubicBezTo>
                      <a:pt x="105757" y="-53"/>
                      <a:pt x="145203" y="39309"/>
                      <a:pt x="145256" y="87916"/>
                    </a:cubicBezTo>
                    <a:cubicBezTo>
                      <a:pt x="145256" y="87948"/>
                      <a:pt x="145256" y="87979"/>
                      <a:pt x="14525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56"/>
              <p:cNvSpPr/>
              <p:nvPr/>
            </p:nvSpPr>
            <p:spPr>
              <a:xfrm>
                <a:off x="8747855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3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7" y="53"/>
                      <a:pt x="60865" y="0"/>
                    </a:cubicBezTo>
                    <a:cubicBezTo>
                      <a:pt x="60897" y="0"/>
                      <a:pt x="60928" y="0"/>
                      <a:pt x="60960" y="0"/>
                    </a:cubicBezTo>
                    <a:cubicBezTo>
                      <a:pt x="94590" y="0"/>
                      <a:pt x="121868" y="27235"/>
                      <a:pt x="121921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56"/>
              <p:cNvSpPr/>
              <p:nvPr/>
            </p:nvSpPr>
            <p:spPr>
              <a:xfrm>
                <a:off x="8783478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56"/>
              <p:cNvSpPr/>
              <p:nvPr/>
            </p:nvSpPr>
            <p:spPr>
              <a:xfrm>
                <a:off x="8770905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Custom Layout">
  <p:cSld name="16_Custom Layout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7"/>
          <p:cNvSpPr txBox="1">
            <a:spLocks noGrp="1"/>
          </p:cNvSpPr>
          <p:nvPr>
            <p:ph type="title"/>
          </p:nvPr>
        </p:nvSpPr>
        <p:spPr>
          <a:xfrm>
            <a:off x="1000125" y="7973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E6F"/>
              </a:buClr>
              <a:buSzPts val="3600"/>
              <a:buFont typeface="Arial"/>
              <a:buNone/>
              <a:defRPr sz="3600" b="1">
                <a:solidFill>
                  <a:srgbClr val="233E6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86" name="Google Shape;586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7" name="Google Shape;587;p57"/>
          <p:cNvGrpSpPr/>
          <p:nvPr/>
        </p:nvGrpSpPr>
        <p:grpSpPr>
          <a:xfrm>
            <a:off x="8305133" y="0"/>
            <a:ext cx="3095434" cy="609885"/>
            <a:chOff x="5605557" y="1027906"/>
            <a:chExt cx="3095434" cy="609885"/>
          </a:xfrm>
        </p:grpSpPr>
        <p:sp>
          <p:nvSpPr>
            <p:cNvPr id="588" name="Google Shape;588;p57"/>
            <p:cNvSpPr/>
            <p:nvPr/>
          </p:nvSpPr>
          <p:spPr>
            <a:xfrm>
              <a:off x="5821870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57"/>
            <p:cNvSpPr/>
            <p:nvPr/>
          </p:nvSpPr>
          <p:spPr>
            <a:xfrm>
              <a:off x="5605653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57"/>
            <p:cNvSpPr/>
            <p:nvPr/>
          </p:nvSpPr>
          <p:spPr>
            <a:xfrm>
              <a:off x="5766720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57"/>
            <p:cNvSpPr/>
            <p:nvPr/>
          </p:nvSpPr>
          <p:spPr>
            <a:xfrm>
              <a:off x="5605557" y="1598739"/>
              <a:ext cx="442150" cy="39052"/>
            </a:xfrm>
            <a:custGeom>
              <a:avLst/>
              <a:gdLst/>
              <a:ahLst/>
              <a:cxnLst/>
              <a:rect l="l" t="t" r="r" b="b"/>
              <a:pathLst>
                <a:path w="442150" h="39052" extrusionOk="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57"/>
            <p:cNvSpPr/>
            <p:nvPr/>
          </p:nvSpPr>
          <p:spPr>
            <a:xfrm>
              <a:off x="6706362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57"/>
            <p:cNvSpPr/>
            <p:nvPr/>
          </p:nvSpPr>
          <p:spPr>
            <a:xfrm>
              <a:off x="6490049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57"/>
            <p:cNvSpPr/>
            <p:nvPr/>
          </p:nvSpPr>
          <p:spPr>
            <a:xfrm>
              <a:off x="6651116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57"/>
            <p:cNvSpPr/>
            <p:nvPr/>
          </p:nvSpPr>
          <p:spPr>
            <a:xfrm>
              <a:off x="6490049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57"/>
            <p:cNvSpPr/>
            <p:nvPr/>
          </p:nvSpPr>
          <p:spPr>
            <a:xfrm>
              <a:off x="7590758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7"/>
            <p:cNvSpPr/>
            <p:nvPr/>
          </p:nvSpPr>
          <p:spPr>
            <a:xfrm>
              <a:off x="7374445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57"/>
            <p:cNvSpPr/>
            <p:nvPr/>
          </p:nvSpPr>
          <p:spPr>
            <a:xfrm>
              <a:off x="7535513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7"/>
            <p:cNvSpPr/>
            <p:nvPr/>
          </p:nvSpPr>
          <p:spPr>
            <a:xfrm>
              <a:off x="7374445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57"/>
            <p:cNvSpPr/>
            <p:nvPr/>
          </p:nvSpPr>
          <p:spPr>
            <a:xfrm>
              <a:off x="8475154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57"/>
            <p:cNvSpPr/>
            <p:nvPr/>
          </p:nvSpPr>
          <p:spPr>
            <a:xfrm>
              <a:off x="8258841" y="1478914"/>
              <a:ext cx="442150" cy="158877"/>
            </a:xfrm>
            <a:custGeom>
              <a:avLst/>
              <a:gdLst/>
              <a:ahLst/>
              <a:cxnLst/>
              <a:rect l="l" t="t" r="r" b="b"/>
              <a:pathLst>
                <a:path w="442150" h="158877" extrusionOk="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57"/>
            <p:cNvSpPr/>
            <p:nvPr/>
          </p:nvSpPr>
          <p:spPr>
            <a:xfrm>
              <a:off x="8419909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7"/>
            <p:cNvSpPr/>
            <p:nvPr/>
          </p:nvSpPr>
          <p:spPr>
            <a:xfrm>
              <a:off x="8258841" y="1598739"/>
              <a:ext cx="442054" cy="39052"/>
            </a:xfrm>
            <a:custGeom>
              <a:avLst/>
              <a:gdLst/>
              <a:ahLst/>
              <a:cxnLst/>
              <a:rect l="l" t="t" r="r" b="b"/>
              <a:pathLst>
                <a:path w="442054" h="39052" extrusionOk="0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4" name="Google Shape;604;p57"/>
          <p:cNvGrpSpPr/>
          <p:nvPr/>
        </p:nvGrpSpPr>
        <p:grpSpPr>
          <a:xfrm>
            <a:off x="219892" y="5714534"/>
            <a:ext cx="822960" cy="1016466"/>
            <a:chOff x="207076" y="3568667"/>
            <a:chExt cx="2476689" cy="3059048"/>
          </a:xfrm>
        </p:grpSpPr>
        <p:sp>
          <p:nvSpPr>
            <p:cNvPr id="605" name="Google Shape;605;p57"/>
            <p:cNvSpPr/>
            <p:nvPr/>
          </p:nvSpPr>
          <p:spPr>
            <a:xfrm>
              <a:off x="2424114" y="5988112"/>
              <a:ext cx="259651" cy="115442"/>
            </a:xfrm>
            <a:custGeom>
              <a:avLst/>
              <a:gdLst/>
              <a:ahLst/>
              <a:cxnLst/>
              <a:rect l="l" t="t" r="r" b="b"/>
              <a:pathLst>
                <a:path w="259651" h="115442" extrusionOk="0">
                  <a:moveTo>
                    <a:pt x="256985" y="111252"/>
                  </a:moveTo>
                  <a:lnTo>
                    <a:pt x="132017" y="113824"/>
                  </a:lnTo>
                  <a:lnTo>
                    <a:pt x="68580" y="114967"/>
                  </a:lnTo>
                  <a:cubicBezTo>
                    <a:pt x="47340" y="114967"/>
                    <a:pt x="26004" y="114967"/>
                    <a:pt x="4763" y="115443"/>
                  </a:cubicBezTo>
                  <a:lnTo>
                    <a:pt x="571" y="115443"/>
                  </a:lnTo>
                  <a:lnTo>
                    <a:pt x="571" y="111252"/>
                  </a:lnTo>
                  <a:lnTo>
                    <a:pt x="0" y="4858"/>
                  </a:lnTo>
                  <a:lnTo>
                    <a:pt x="0" y="0"/>
                  </a:lnTo>
                  <a:lnTo>
                    <a:pt x="4763" y="0"/>
                  </a:lnTo>
                  <a:lnTo>
                    <a:pt x="130874" y="571"/>
                  </a:lnTo>
                  <a:cubicBezTo>
                    <a:pt x="172974" y="571"/>
                    <a:pt x="214979" y="1619"/>
                    <a:pt x="256985" y="2096"/>
                  </a:cubicBezTo>
                  <a:lnTo>
                    <a:pt x="259652" y="2096"/>
                  </a:lnTo>
                  <a:lnTo>
                    <a:pt x="259652" y="4858"/>
                  </a:lnTo>
                  <a:cubicBezTo>
                    <a:pt x="259652" y="22860"/>
                    <a:pt x="258795" y="40862"/>
                    <a:pt x="258319" y="58674"/>
                  </a:cubicBezTo>
                  <a:close/>
                  <a:moveTo>
                    <a:pt x="256985" y="111252"/>
                  </a:moveTo>
                  <a:lnTo>
                    <a:pt x="255651" y="57341"/>
                  </a:lnTo>
                  <a:cubicBezTo>
                    <a:pt x="255651" y="39624"/>
                    <a:pt x="254604" y="22098"/>
                    <a:pt x="254413" y="4667"/>
                  </a:cubicBezTo>
                  <a:lnTo>
                    <a:pt x="256985" y="7239"/>
                  </a:lnTo>
                  <a:cubicBezTo>
                    <a:pt x="214979" y="7715"/>
                    <a:pt x="172974" y="8763"/>
                    <a:pt x="130874" y="8763"/>
                  </a:cubicBezTo>
                  <a:lnTo>
                    <a:pt x="4763" y="9335"/>
                  </a:lnTo>
                  <a:lnTo>
                    <a:pt x="9525" y="4667"/>
                  </a:lnTo>
                  <a:lnTo>
                    <a:pt x="9525" y="111252"/>
                  </a:lnTo>
                  <a:lnTo>
                    <a:pt x="5239" y="106966"/>
                  </a:lnTo>
                  <a:cubicBezTo>
                    <a:pt x="26004" y="106966"/>
                    <a:pt x="46768" y="106966"/>
                    <a:pt x="67628" y="106966"/>
                  </a:cubicBezTo>
                  <a:lnTo>
                    <a:pt x="130303" y="10810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6" name="Google Shape;606;p57"/>
            <p:cNvGrpSpPr/>
            <p:nvPr/>
          </p:nvGrpSpPr>
          <p:grpSpPr>
            <a:xfrm>
              <a:off x="207076" y="3568667"/>
              <a:ext cx="2350198" cy="3059048"/>
              <a:chOff x="7700010" y="1727803"/>
              <a:chExt cx="2350198" cy="3059048"/>
            </a:xfrm>
          </p:grpSpPr>
          <p:sp>
            <p:nvSpPr>
              <p:cNvPr id="607" name="Google Shape;607;p57"/>
              <p:cNvSpPr/>
              <p:nvPr/>
            </p:nvSpPr>
            <p:spPr>
              <a:xfrm>
                <a:off x="8181403" y="3120453"/>
                <a:ext cx="563689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563689" h="1666398" extrusionOk="0">
                    <a:moveTo>
                      <a:pt x="59341" y="1666399"/>
                    </a:moveTo>
                    <a:lnTo>
                      <a:pt x="0" y="1666399"/>
                    </a:lnTo>
                    <a:lnTo>
                      <a:pt x="415861" y="0"/>
                    </a:lnTo>
                    <a:lnTo>
                      <a:pt x="563689" y="0"/>
                    </a:lnTo>
                    <a:lnTo>
                      <a:pt x="59341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57"/>
              <p:cNvSpPr/>
              <p:nvPr/>
            </p:nvSpPr>
            <p:spPr>
              <a:xfrm>
                <a:off x="8502300" y="3120453"/>
                <a:ext cx="242792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42792" h="380618" extrusionOk="0">
                    <a:moveTo>
                      <a:pt x="94964" y="0"/>
                    </a:moveTo>
                    <a:lnTo>
                      <a:pt x="242792" y="0"/>
                    </a:lnTo>
                    <a:lnTo>
                      <a:pt x="127635" y="380619"/>
                    </a:lnTo>
                    <a:lnTo>
                      <a:pt x="0" y="380619"/>
                    </a:lnTo>
                    <a:lnTo>
                      <a:pt x="949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57"/>
              <p:cNvSpPr/>
              <p:nvPr/>
            </p:nvSpPr>
            <p:spPr>
              <a:xfrm>
                <a:off x="8757094" y="3120453"/>
                <a:ext cx="192023" cy="1577911"/>
              </a:xfrm>
              <a:custGeom>
                <a:avLst/>
                <a:gdLst/>
                <a:ahLst/>
                <a:cxnLst/>
                <a:rect l="l" t="t" r="r" b="b"/>
                <a:pathLst>
                  <a:path w="192023" h="1577911" extrusionOk="0">
                    <a:moveTo>
                      <a:pt x="59341" y="1577912"/>
                    </a:moveTo>
                    <a:lnTo>
                      <a:pt x="0" y="1577912"/>
                    </a:lnTo>
                    <a:lnTo>
                      <a:pt x="44196" y="0"/>
                    </a:lnTo>
                    <a:lnTo>
                      <a:pt x="192024" y="0"/>
                    </a:lnTo>
                    <a:lnTo>
                      <a:pt x="59341" y="1577912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57"/>
              <p:cNvSpPr/>
              <p:nvPr/>
            </p:nvSpPr>
            <p:spPr>
              <a:xfrm>
                <a:off x="8790622" y="3120453"/>
                <a:ext cx="158495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158495" h="380618" extrusionOk="0">
                    <a:moveTo>
                      <a:pt x="10668" y="0"/>
                    </a:moveTo>
                    <a:lnTo>
                      <a:pt x="158496" y="0"/>
                    </a:lnTo>
                    <a:lnTo>
                      <a:pt x="126492" y="380619"/>
                    </a:lnTo>
                    <a:lnTo>
                      <a:pt x="0" y="380619"/>
                    </a:lnTo>
                    <a:lnTo>
                      <a:pt x="1066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57"/>
              <p:cNvSpPr/>
              <p:nvPr/>
            </p:nvSpPr>
            <p:spPr>
              <a:xfrm>
                <a:off x="8978741" y="3120453"/>
                <a:ext cx="475297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475297" h="1666398" extrusionOk="0">
                    <a:moveTo>
                      <a:pt x="415957" y="1666399"/>
                    </a:moveTo>
                    <a:lnTo>
                      <a:pt x="475297" y="1666399"/>
                    </a:lnTo>
                    <a:lnTo>
                      <a:pt x="147828" y="0"/>
                    </a:lnTo>
                    <a:lnTo>
                      <a:pt x="0" y="0"/>
                    </a:lnTo>
                    <a:lnTo>
                      <a:pt x="415957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57"/>
              <p:cNvSpPr/>
              <p:nvPr/>
            </p:nvSpPr>
            <p:spPr>
              <a:xfrm>
                <a:off x="8978741" y="3120453"/>
                <a:ext cx="222694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22694" h="380618" extrusionOk="0">
                    <a:moveTo>
                      <a:pt x="222695" y="380619"/>
                    </a:moveTo>
                    <a:lnTo>
                      <a:pt x="94964" y="380619"/>
                    </a:lnTo>
                    <a:lnTo>
                      <a:pt x="0" y="0"/>
                    </a:lnTo>
                    <a:lnTo>
                      <a:pt x="147923" y="0"/>
                    </a:lnTo>
                    <a:lnTo>
                      <a:pt x="222695" y="38061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57"/>
              <p:cNvSpPr/>
              <p:nvPr/>
            </p:nvSpPr>
            <p:spPr>
              <a:xfrm>
                <a:off x="8410003" y="4072953"/>
                <a:ext cx="862964" cy="32575"/>
              </a:xfrm>
              <a:custGeom>
                <a:avLst/>
                <a:gdLst/>
                <a:ahLst/>
                <a:cxnLst/>
                <a:rect l="l" t="t" r="r" b="b"/>
                <a:pathLst>
                  <a:path w="862964" h="32575" extrusionOk="0">
                    <a:moveTo>
                      <a:pt x="0" y="0"/>
                    </a:moveTo>
                    <a:lnTo>
                      <a:pt x="862965" y="0"/>
                    </a:lnTo>
                    <a:lnTo>
                      <a:pt x="862965" y="32576"/>
                    </a:lnTo>
                    <a:lnTo>
                      <a:pt x="0" y="32576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57"/>
              <p:cNvSpPr/>
              <p:nvPr/>
            </p:nvSpPr>
            <p:spPr>
              <a:xfrm>
                <a:off x="7780210" y="1792096"/>
                <a:ext cx="2189797" cy="1615820"/>
              </a:xfrm>
              <a:custGeom>
                <a:avLst/>
                <a:gdLst/>
                <a:ahLst/>
                <a:cxnLst/>
                <a:rect l="l" t="t" r="r" b="b"/>
                <a:pathLst>
                  <a:path w="2189797" h="1615820" extrusionOk="0">
                    <a:moveTo>
                      <a:pt x="0" y="0"/>
                    </a:moveTo>
                    <a:lnTo>
                      <a:pt x="2189798" y="0"/>
                    </a:lnTo>
                    <a:lnTo>
                      <a:pt x="2189798" y="1615821"/>
                    </a:lnTo>
                    <a:lnTo>
                      <a:pt x="0" y="161582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57"/>
              <p:cNvSpPr/>
              <p:nvPr/>
            </p:nvSpPr>
            <p:spPr>
              <a:xfrm>
                <a:off x="7700010" y="1727803"/>
                <a:ext cx="2350198" cy="119729"/>
              </a:xfrm>
              <a:custGeom>
                <a:avLst/>
                <a:gdLst/>
                <a:ahLst/>
                <a:cxnLst/>
                <a:rect l="l" t="t" r="r" b="b"/>
                <a:pathLst>
                  <a:path w="2350198" h="119729" extrusionOk="0">
                    <a:moveTo>
                      <a:pt x="0" y="0"/>
                    </a:moveTo>
                    <a:lnTo>
                      <a:pt x="2350199" y="0"/>
                    </a:lnTo>
                    <a:lnTo>
                      <a:pt x="2350199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57"/>
              <p:cNvSpPr/>
              <p:nvPr/>
            </p:nvSpPr>
            <p:spPr>
              <a:xfrm>
                <a:off x="8424672" y="1974786"/>
                <a:ext cx="90087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900874" h="20002" extrusionOk="0">
                    <a:moveTo>
                      <a:pt x="0" y="0"/>
                    </a:moveTo>
                    <a:lnTo>
                      <a:pt x="900875" y="0"/>
                    </a:lnTo>
                    <a:lnTo>
                      <a:pt x="900875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57"/>
              <p:cNvSpPr/>
              <p:nvPr/>
            </p:nvSpPr>
            <p:spPr>
              <a:xfrm>
                <a:off x="8578691" y="2016505"/>
                <a:ext cx="592836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592836" h="20002" extrusionOk="0">
                    <a:moveTo>
                      <a:pt x="0" y="0"/>
                    </a:moveTo>
                    <a:lnTo>
                      <a:pt x="592836" y="0"/>
                    </a:lnTo>
                    <a:lnTo>
                      <a:pt x="592836" y="20002"/>
                    </a:lnTo>
                    <a:lnTo>
                      <a:pt x="0" y="2000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57"/>
              <p:cNvSpPr/>
              <p:nvPr/>
            </p:nvSpPr>
            <p:spPr>
              <a:xfrm rot="-5400000">
                <a:off x="8133873" y="2000884"/>
                <a:ext cx="522541" cy="804671"/>
              </a:xfrm>
              <a:custGeom>
                <a:avLst/>
                <a:gdLst/>
                <a:ahLst/>
                <a:cxnLst/>
                <a:rect l="l" t="t" r="r" b="b"/>
                <a:pathLst>
                  <a:path w="522541" h="804671" extrusionOk="0">
                    <a:moveTo>
                      <a:pt x="0" y="0"/>
                    </a:moveTo>
                    <a:lnTo>
                      <a:pt x="522541" y="0"/>
                    </a:lnTo>
                    <a:lnTo>
                      <a:pt x="522541" y="804672"/>
                    </a:lnTo>
                    <a:lnTo>
                      <a:pt x="0" y="80467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57"/>
              <p:cNvSpPr/>
              <p:nvPr/>
            </p:nvSpPr>
            <p:spPr>
              <a:xfrm rot="-5400000">
                <a:off x="7818167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57"/>
              <p:cNvSpPr/>
              <p:nvPr/>
            </p:nvSpPr>
            <p:spPr>
              <a:xfrm rot="-5400000">
                <a:off x="7932181" y="2496708"/>
                <a:ext cx="238791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38791" h="41338" extrusionOk="0">
                    <a:moveTo>
                      <a:pt x="0" y="0"/>
                    </a:moveTo>
                    <a:lnTo>
                      <a:pt x="238792" y="0"/>
                    </a:lnTo>
                    <a:lnTo>
                      <a:pt x="238792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57"/>
              <p:cNvSpPr/>
              <p:nvPr/>
            </p:nvSpPr>
            <p:spPr>
              <a:xfrm rot="-5400000">
                <a:off x="7894462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57"/>
              <p:cNvSpPr/>
              <p:nvPr/>
            </p:nvSpPr>
            <p:spPr>
              <a:xfrm rot="-5400000">
                <a:off x="7943564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57"/>
              <p:cNvSpPr/>
              <p:nvPr/>
            </p:nvSpPr>
            <p:spPr>
              <a:xfrm rot="-5400000">
                <a:off x="7970853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57"/>
              <p:cNvSpPr/>
              <p:nvPr/>
            </p:nvSpPr>
            <p:spPr>
              <a:xfrm rot="-5400000">
                <a:off x="8055816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57"/>
              <p:cNvSpPr/>
              <p:nvPr/>
            </p:nvSpPr>
            <p:spPr>
              <a:xfrm rot="-5400000">
                <a:off x="8047148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57"/>
              <p:cNvSpPr/>
              <p:nvPr/>
            </p:nvSpPr>
            <p:spPr>
              <a:xfrm rot="-5400000">
                <a:off x="8206454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399" y="0"/>
                    </a:lnTo>
                    <a:lnTo>
                      <a:pt x="148399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57"/>
              <p:cNvSpPr/>
              <p:nvPr/>
            </p:nvSpPr>
            <p:spPr>
              <a:xfrm rot="-5400000">
                <a:off x="8123539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57"/>
              <p:cNvSpPr/>
              <p:nvPr/>
            </p:nvSpPr>
            <p:spPr>
              <a:xfrm rot="-5400000">
                <a:off x="8155924" y="2415079"/>
                <a:ext cx="40205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02050" h="41338" extrusionOk="0">
                    <a:moveTo>
                      <a:pt x="0" y="0"/>
                    </a:moveTo>
                    <a:lnTo>
                      <a:pt x="402050" y="0"/>
                    </a:lnTo>
                    <a:lnTo>
                      <a:pt x="40205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57"/>
              <p:cNvSpPr/>
              <p:nvPr/>
            </p:nvSpPr>
            <p:spPr>
              <a:xfrm rot="-5400000">
                <a:off x="819983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57"/>
              <p:cNvSpPr/>
              <p:nvPr/>
            </p:nvSpPr>
            <p:spPr>
              <a:xfrm rot="-5400000">
                <a:off x="8248935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57"/>
              <p:cNvSpPr/>
              <p:nvPr/>
            </p:nvSpPr>
            <p:spPr>
              <a:xfrm rot="-5400000">
                <a:off x="827622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57"/>
              <p:cNvSpPr/>
              <p:nvPr/>
            </p:nvSpPr>
            <p:spPr>
              <a:xfrm rot="-5400000">
                <a:off x="8361187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57"/>
              <p:cNvSpPr/>
              <p:nvPr/>
            </p:nvSpPr>
            <p:spPr>
              <a:xfrm rot="-5400000">
                <a:off x="835252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57"/>
              <p:cNvSpPr/>
              <p:nvPr/>
            </p:nvSpPr>
            <p:spPr>
              <a:xfrm rot="-5400000">
                <a:off x="8401621" y="2431700"/>
                <a:ext cx="368807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7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57"/>
              <p:cNvSpPr/>
              <p:nvPr/>
            </p:nvSpPr>
            <p:spPr>
              <a:xfrm rot="-5400000">
                <a:off x="842891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57"/>
              <p:cNvSpPr/>
              <p:nvPr/>
            </p:nvSpPr>
            <p:spPr>
              <a:xfrm rot="-5400000">
                <a:off x="8588121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400" y="0"/>
                    </a:lnTo>
                    <a:lnTo>
                      <a:pt x="14840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57"/>
              <p:cNvSpPr/>
              <p:nvPr/>
            </p:nvSpPr>
            <p:spPr>
              <a:xfrm rot="-5400000">
                <a:off x="8505205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57"/>
              <p:cNvSpPr/>
              <p:nvPr/>
            </p:nvSpPr>
            <p:spPr>
              <a:xfrm rot="-5400000">
                <a:off x="8590264" y="2467562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57"/>
              <p:cNvSpPr/>
              <p:nvPr/>
            </p:nvSpPr>
            <p:spPr>
              <a:xfrm>
                <a:off x="7993284" y="2724689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57"/>
              <p:cNvSpPr/>
              <p:nvPr/>
            </p:nvSpPr>
            <p:spPr>
              <a:xfrm>
                <a:off x="8078914" y="2724689"/>
                <a:ext cx="553116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553116" h="14954" extrusionOk="0">
                    <a:moveTo>
                      <a:pt x="0" y="0"/>
                    </a:moveTo>
                    <a:lnTo>
                      <a:pt x="553117" y="0"/>
                    </a:lnTo>
                    <a:lnTo>
                      <a:pt x="553117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57"/>
              <p:cNvSpPr/>
              <p:nvPr/>
            </p:nvSpPr>
            <p:spPr>
              <a:xfrm>
                <a:off x="8078914" y="2760217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57"/>
              <p:cNvSpPr/>
              <p:nvPr/>
            </p:nvSpPr>
            <p:spPr>
              <a:xfrm>
                <a:off x="7993284" y="3114833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57"/>
              <p:cNvSpPr/>
              <p:nvPr/>
            </p:nvSpPr>
            <p:spPr>
              <a:xfrm>
                <a:off x="8078914" y="3114833"/>
                <a:ext cx="272034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72034" h="14954" extrusionOk="0">
                    <a:moveTo>
                      <a:pt x="0" y="0"/>
                    </a:moveTo>
                    <a:lnTo>
                      <a:pt x="272034" y="0"/>
                    </a:lnTo>
                    <a:lnTo>
                      <a:pt x="272034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57"/>
              <p:cNvSpPr/>
              <p:nvPr/>
            </p:nvSpPr>
            <p:spPr>
              <a:xfrm>
                <a:off x="8078914" y="3150361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57"/>
              <p:cNvSpPr/>
              <p:nvPr/>
            </p:nvSpPr>
            <p:spPr>
              <a:xfrm>
                <a:off x="7993284" y="3210464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57"/>
              <p:cNvSpPr/>
              <p:nvPr/>
            </p:nvSpPr>
            <p:spPr>
              <a:xfrm>
                <a:off x="8078914" y="3210464"/>
                <a:ext cx="206692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06692" h="14954" extrusionOk="0">
                    <a:moveTo>
                      <a:pt x="0" y="0"/>
                    </a:moveTo>
                    <a:lnTo>
                      <a:pt x="206693" y="0"/>
                    </a:lnTo>
                    <a:lnTo>
                      <a:pt x="206693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57"/>
              <p:cNvSpPr/>
              <p:nvPr/>
            </p:nvSpPr>
            <p:spPr>
              <a:xfrm>
                <a:off x="8078914" y="3246088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57"/>
              <p:cNvSpPr/>
              <p:nvPr/>
            </p:nvSpPr>
            <p:spPr>
              <a:xfrm>
                <a:off x="9055512" y="2905188"/>
                <a:ext cx="70961" cy="36052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60521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60521"/>
                    </a:lnTo>
                    <a:lnTo>
                      <a:pt x="0" y="36052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57"/>
              <p:cNvSpPr/>
              <p:nvPr/>
            </p:nvSpPr>
            <p:spPr>
              <a:xfrm>
                <a:off x="9177528" y="2965100"/>
                <a:ext cx="70961" cy="300609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0609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00609"/>
                    </a:lnTo>
                    <a:lnTo>
                      <a:pt x="0" y="30060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57"/>
              <p:cNvSpPr/>
              <p:nvPr/>
            </p:nvSpPr>
            <p:spPr>
              <a:xfrm>
                <a:off x="9299448" y="3074447"/>
                <a:ext cx="70961" cy="19135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19135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191357"/>
                    </a:lnTo>
                    <a:lnTo>
                      <a:pt x="0" y="191357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57"/>
              <p:cNvSpPr/>
              <p:nvPr/>
            </p:nvSpPr>
            <p:spPr>
              <a:xfrm>
                <a:off x="9421368" y="2959861"/>
                <a:ext cx="70961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584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305848"/>
                    </a:lnTo>
                    <a:lnTo>
                      <a:pt x="0" y="30584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57"/>
              <p:cNvSpPr/>
              <p:nvPr/>
            </p:nvSpPr>
            <p:spPr>
              <a:xfrm>
                <a:off x="9543288" y="3010153"/>
                <a:ext cx="70961" cy="25565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255651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255651"/>
                    </a:lnTo>
                    <a:lnTo>
                      <a:pt x="0" y="25565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57"/>
              <p:cNvSpPr/>
              <p:nvPr/>
            </p:nvSpPr>
            <p:spPr>
              <a:xfrm>
                <a:off x="9665208" y="2854991"/>
                <a:ext cx="70961" cy="410813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410813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410813"/>
                    </a:lnTo>
                    <a:lnTo>
                      <a:pt x="0" y="41081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57"/>
              <p:cNvSpPr/>
              <p:nvPr/>
            </p:nvSpPr>
            <p:spPr>
              <a:xfrm>
                <a:off x="9012269" y="2829940"/>
                <a:ext cx="790003" cy="436435"/>
              </a:xfrm>
              <a:custGeom>
                <a:avLst/>
                <a:gdLst/>
                <a:ahLst/>
                <a:cxnLst/>
                <a:rect l="l" t="t" r="r" b="b"/>
                <a:pathLst>
                  <a:path w="790003" h="436435" extrusionOk="0">
                    <a:moveTo>
                      <a:pt x="2191" y="0"/>
                    </a:moveTo>
                    <a:lnTo>
                      <a:pt x="2953" y="108966"/>
                    </a:lnTo>
                    <a:lnTo>
                      <a:pt x="2953" y="217932"/>
                    </a:lnTo>
                    <a:lnTo>
                      <a:pt x="3524" y="435769"/>
                    </a:lnTo>
                    <a:lnTo>
                      <a:pt x="1810" y="433959"/>
                    </a:lnTo>
                    <a:cubicBezTo>
                      <a:pt x="174117" y="433483"/>
                      <a:pt x="346424" y="433959"/>
                      <a:pt x="518732" y="433959"/>
                    </a:cubicBezTo>
                    <a:lnTo>
                      <a:pt x="662464" y="433959"/>
                    </a:lnTo>
                    <a:lnTo>
                      <a:pt x="790004" y="435007"/>
                    </a:lnTo>
                    <a:lnTo>
                      <a:pt x="662464" y="436055"/>
                    </a:lnTo>
                    <a:lnTo>
                      <a:pt x="518732" y="436055"/>
                    </a:lnTo>
                    <a:cubicBezTo>
                      <a:pt x="346424" y="436055"/>
                      <a:pt x="174117" y="436912"/>
                      <a:pt x="1810" y="436055"/>
                    </a:cubicBezTo>
                    <a:lnTo>
                      <a:pt x="0" y="436055"/>
                    </a:lnTo>
                    <a:lnTo>
                      <a:pt x="0" y="434245"/>
                    </a:lnTo>
                    <a:lnTo>
                      <a:pt x="571" y="216408"/>
                    </a:lnTo>
                    <a:lnTo>
                      <a:pt x="571" y="107442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57"/>
              <p:cNvSpPr/>
              <p:nvPr/>
            </p:nvSpPr>
            <p:spPr>
              <a:xfrm>
                <a:off x="8998743" y="2852976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57"/>
              <p:cNvSpPr/>
              <p:nvPr/>
            </p:nvSpPr>
            <p:spPr>
              <a:xfrm>
                <a:off x="8998743" y="289621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57"/>
              <p:cNvSpPr/>
              <p:nvPr/>
            </p:nvSpPr>
            <p:spPr>
              <a:xfrm>
                <a:off x="8998743" y="2939462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57"/>
              <p:cNvSpPr/>
              <p:nvPr/>
            </p:nvSpPr>
            <p:spPr>
              <a:xfrm>
                <a:off x="8998743" y="2982722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57"/>
              <p:cNvSpPr/>
              <p:nvPr/>
            </p:nvSpPr>
            <p:spPr>
              <a:xfrm>
                <a:off x="8998743" y="3026156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57"/>
              <p:cNvSpPr/>
              <p:nvPr/>
            </p:nvSpPr>
            <p:spPr>
              <a:xfrm>
                <a:off x="8998743" y="3069202"/>
                <a:ext cx="31337" cy="4013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3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6252" y="3413"/>
                      <a:pt x="20992" y="4087"/>
                      <a:pt x="15716" y="4007"/>
                    </a:cubicBezTo>
                    <a:cubicBezTo>
                      <a:pt x="10412" y="4046"/>
                      <a:pt x="5126" y="3373"/>
                      <a:pt x="0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57"/>
              <p:cNvSpPr/>
              <p:nvPr/>
            </p:nvSpPr>
            <p:spPr>
              <a:xfrm>
                <a:off x="8998743" y="3112445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1062" y="4673"/>
                      <a:pt x="10276" y="4673"/>
                      <a:pt x="1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57"/>
              <p:cNvSpPr/>
              <p:nvPr/>
            </p:nvSpPr>
            <p:spPr>
              <a:xfrm>
                <a:off x="8998743" y="3155696"/>
                <a:ext cx="31337" cy="3999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3999" extrusionOk="0">
                    <a:moveTo>
                      <a:pt x="0" y="2000"/>
                    </a:moveTo>
                    <a:cubicBezTo>
                      <a:pt x="10276" y="-667"/>
                      <a:pt x="21062" y="-667"/>
                      <a:pt x="31337" y="2000"/>
                    </a:cubicBezTo>
                    <a:cubicBezTo>
                      <a:pt x="21062" y="4666"/>
                      <a:pt x="10276" y="46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57"/>
              <p:cNvSpPr/>
              <p:nvPr/>
            </p:nvSpPr>
            <p:spPr>
              <a:xfrm>
                <a:off x="8998743" y="319893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62" y="3453"/>
                      <a:pt x="20995" y="4127"/>
                      <a:pt x="15716" y="4000"/>
                    </a:cubicBezTo>
                    <a:cubicBezTo>
                      <a:pt x="10409" y="4086"/>
                      <a:pt x="5117" y="3413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57"/>
              <p:cNvSpPr/>
              <p:nvPr/>
            </p:nvSpPr>
            <p:spPr>
              <a:xfrm>
                <a:off x="9149429" y="2370073"/>
                <a:ext cx="213645" cy="196691"/>
              </a:xfrm>
              <a:custGeom>
                <a:avLst/>
                <a:gdLst/>
                <a:ahLst/>
                <a:cxnLst/>
                <a:rect l="l" t="t" r="r" b="b"/>
                <a:pathLst>
                  <a:path w="213645" h="196691" extrusionOk="0">
                    <a:moveTo>
                      <a:pt x="213646" y="0"/>
                    </a:moveTo>
                    <a:cubicBezTo>
                      <a:pt x="213617" y="85715"/>
                      <a:pt x="162406" y="163131"/>
                      <a:pt x="83534" y="19669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57"/>
              <p:cNvSpPr/>
              <p:nvPr/>
            </p:nvSpPr>
            <p:spPr>
              <a:xfrm>
                <a:off x="8908159" y="2142234"/>
                <a:ext cx="427197" cy="426532"/>
              </a:xfrm>
              <a:custGeom>
                <a:avLst/>
                <a:gdLst/>
                <a:ahLst/>
                <a:cxnLst/>
                <a:rect l="l" t="t" r="r" b="b"/>
                <a:pathLst>
                  <a:path w="427197" h="426532" extrusionOk="0">
                    <a:moveTo>
                      <a:pt x="213457" y="213171"/>
                    </a:moveTo>
                    <a:lnTo>
                      <a:pt x="296991" y="409672"/>
                    </a:lnTo>
                    <a:cubicBezTo>
                      <a:pt x="296991" y="409672"/>
                      <a:pt x="296991" y="409672"/>
                      <a:pt x="296991" y="409672"/>
                    </a:cubicBezTo>
                    <a:cubicBezTo>
                      <a:pt x="290514" y="412339"/>
                      <a:pt x="283942" y="414815"/>
                      <a:pt x="277369" y="416911"/>
                    </a:cubicBezTo>
                    <a:cubicBezTo>
                      <a:pt x="236051" y="429740"/>
                      <a:pt x="191815" y="429740"/>
                      <a:pt x="150496" y="416911"/>
                    </a:cubicBezTo>
                    <a:cubicBezTo>
                      <a:pt x="83279" y="396059"/>
                      <a:pt x="30609" y="343496"/>
                      <a:pt x="9622" y="276322"/>
                    </a:cubicBezTo>
                    <a:cubicBezTo>
                      <a:pt x="-3207" y="235004"/>
                      <a:pt x="-3207" y="190767"/>
                      <a:pt x="9622" y="149449"/>
                    </a:cubicBezTo>
                    <a:cubicBezTo>
                      <a:pt x="30617" y="82577"/>
                      <a:pt x="83144" y="30299"/>
                      <a:pt x="150115" y="9622"/>
                    </a:cubicBezTo>
                    <a:cubicBezTo>
                      <a:pt x="191433" y="-3207"/>
                      <a:pt x="235670" y="-3207"/>
                      <a:pt x="276988" y="9622"/>
                    </a:cubicBezTo>
                    <a:cubicBezTo>
                      <a:pt x="366339" y="37276"/>
                      <a:pt x="427244" y="119924"/>
                      <a:pt x="427198" y="213457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57"/>
              <p:cNvSpPr/>
              <p:nvPr/>
            </p:nvSpPr>
            <p:spPr>
              <a:xfrm>
                <a:off x="8908648" y="2141576"/>
                <a:ext cx="426994" cy="427214"/>
              </a:xfrm>
              <a:custGeom>
                <a:avLst/>
                <a:gdLst/>
                <a:ahLst/>
                <a:cxnLst/>
                <a:rect l="l" t="t" r="r" b="b"/>
                <a:pathLst>
                  <a:path w="426994" h="427214" extrusionOk="0">
                    <a:moveTo>
                      <a:pt x="212968" y="213829"/>
                    </a:moveTo>
                    <a:lnTo>
                      <a:pt x="296501" y="410330"/>
                    </a:lnTo>
                    <a:cubicBezTo>
                      <a:pt x="296501" y="410330"/>
                      <a:pt x="296501" y="410330"/>
                      <a:pt x="296501" y="410330"/>
                    </a:cubicBezTo>
                    <a:cubicBezTo>
                      <a:pt x="290024" y="412997"/>
                      <a:pt x="283452" y="415473"/>
                      <a:pt x="276880" y="417569"/>
                    </a:cubicBezTo>
                    <a:cubicBezTo>
                      <a:pt x="164235" y="452513"/>
                      <a:pt x="44590" y="389524"/>
                      <a:pt x="9646" y="276879"/>
                    </a:cubicBezTo>
                    <a:cubicBezTo>
                      <a:pt x="-25299" y="164234"/>
                      <a:pt x="37690" y="44590"/>
                      <a:pt x="150335" y="9645"/>
                    </a:cubicBezTo>
                    <a:cubicBezTo>
                      <a:pt x="262854" y="-25260"/>
                      <a:pt x="382386" y="37548"/>
                      <a:pt x="417469" y="150012"/>
                    </a:cubicBezTo>
                    <a:cubicBezTo>
                      <a:pt x="423800" y="170561"/>
                      <a:pt x="427011" y="191945"/>
                      <a:pt x="426994" y="21344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57"/>
              <p:cNvSpPr/>
              <p:nvPr/>
            </p:nvSpPr>
            <p:spPr>
              <a:xfrm>
                <a:off x="8907871" y="2141643"/>
                <a:ext cx="427105" cy="375781"/>
              </a:xfrm>
              <a:custGeom>
                <a:avLst/>
                <a:gdLst/>
                <a:ahLst/>
                <a:cxnLst/>
                <a:rect l="l" t="t" r="r" b="b"/>
                <a:pathLst>
                  <a:path w="427105" h="375781" extrusionOk="0">
                    <a:moveTo>
                      <a:pt x="213840" y="213857"/>
                    </a:moveTo>
                    <a:lnTo>
                      <a:pt x="74680" y="375782"/>
                    </a:lnTo>
                    <a:cubicBezTo>
                      <a:pt x="-14916" y="299083"/>
                      <a:pt x="-25371" y="164275"/>
                      <a:pt x="51327" y="74680"/>
                    </a:cubicBezTo>
                    <a:cubicBezTo>
                      <a:pt x="128025" y="-14916"/>
                      <a:pt x="262834" y="-25371"/>
                      <a:pt x="352429" y="51327"/>
                    </a:cubicBezTo>
                    <a:cubicBezTo>
                      <a:pt x="399903" y="91968"/>
                      <a:pt x="427193" y="151363"/>
                      <a:pt x="427105" y="21385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57"/>
              <p:cNvSpPr/>
              <p:nvPr/>
            </p:nvSpPr>
            <p:spPr>
              <a:xfrm>
                <a:off x="9111900" y="2435796"/>
                <a:ext cx="361187" cy="202691"/>
              </a:xfrm>
              <a:custGeom>
                <a:avLst/>
                <a:gdLst/>
                <a:ahLst/>
                <a:cxnLst/>
                <a:rect l="l" t="t" r="r" b="b"/>
                <a:pathLst>
                  <a:path w="361187" h="202691" extrusionOk="0">
                    <a:moveTo>
                      <a:pt x="361188" y="202692"/>
                    </a:moveTo>
                    <a:lnTo>
                      <a:pt x="199834" y="202692"/>
                    </a:lnTo>
                    <a:lnTo>
                      <a:pt x="0" y="2858"/>
                    </a:lnTo>
                    <a:lnTo>
                      <a:pt x="2953" y="0"/>
                    </a:lnTo>
                    <a:lnTo>
                      <a:pt x="201549" y="198596"/>
                    </a:lnTo>
                    <a:lnTo>
                      <a:pt x="361188" y="198596"/>
                    </a:lnTo>
                    <a:lnTo>
                      <a:pt x="361188" y="202692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57"/>
              <p:cNvSpPr/>
              <p:nvPr/>
            </p:nvSpPr>
            <p:spPr>
              <a:xfrm>
                <a:off x="9102185" y="2425985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57"/>
              <p:cNvSpPr/>
              <p:nvPr/>
            </p:nvSpPr>
            <p:spPr>
              <a:xfrm>
                <a:off x="9204960" y="2394648"/>
                <a:ext cx="268128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268128" h="89249" extrusionOk="0">
                    <a:moveTo>
                      <a:pt x="268128" y="89249"/>
                    </a:moveTo>
                    <a:lnTo>
                      <a:pt x="86296" y="89249"/>
                    </a:lnTo>
                    <a:lnTo>
                      <a:pt x="0" y="2953"/>
                    </a:lnTo>
                    <a:lnTo>
                      <a:pt x="2953" y="0"/>
                    </a:lnTo>
                    <a:lnTo>
                      <a:pt x="88011" y="85153"/>
                    </a:lnTo>
                    <a:lnTo>
                      <a:pt x="268128" y="85153"/>
                    </a:lnTo>
                    <a:lnTo>
                      <a:pt x="268128" y="8924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57"/>
              <p:cNvSpPr/>
              <p:nvPr/>
            </p:nvSpPr>
            <p:spPr>
              <a:xfrm>
                <a:off x="9195149" y="238493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57"/>
              <p:cNvSpPr/>
              <p:nvPr/>
            </p:nvSpPr>
            <p:spPr>
              <a:xfrm>
                <a:off x="9198197" y="2330926"/>
                <a:ext cx="274891" cy="4095"/>
              </a:xfrm>
              <a:custGeom>
                <a:avLst/>
                <a:gdLst/>
                <a:ahLst/>
                <a:cxnLst/>
                <a:rect l="l" t="t" r="r" b="b"/>
                <a:pathLst>
                  <a:path w="274891" h="4095" extrusionOk="0">
                    <a:moveTo>
                      <a:pt x="0" y="0"/>
                    </a:moveTo>
                    <a:lnTo>
                      <a:pt x="274891" y="0"/>
                    </a:lnTo>
                    <a:lnTo>
                      <a:pt x="274891" y="4096"/>
                    </a:lnTo>
                    <a:lnTo>
                      <a:pt x="0" y="409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57"/>
              <p:cNvSpPr/>
              <p:nvPr/>
            </p:nvSpPr>
            <p:spPr>
              <a:xfrm>
                <a:off x="9183909" y="232178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57"/>
              <p:cNvSpPr/>
              <p:nvPr/>
            </p:nvSpPr>
            <p:spPr>
              <a:xfrm>
                <a:off x="9535572" y="2310447"/>
                <a:ext cx="199739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99739" h="18573" extrusionOk="0">
                    <a:moveTo>
                      <a:pt x="0" y="0"/>
                    </a:moveTo>
                    <a:lnTo>
                      <a:pt x="199739" y="0"/>
                    </a:lnTo>
                    <a:lnTo>
                      <a:pt x="199739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57"/>
              <p:cNvSpPr/>
              <p:nvPr/>
            </p:nvSpPr>
            <p:spPr>
              <a:xfrm>
                <a:off x="9535572" y="234921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57"/>
              <p:cNvSpPr/>
              <p:nvPr/>
            </p:nvSpPr>
            <p:spPr>
              <a:xfrm>
                <a:off x="9535572" y="2388076"/>
                <a:ext cx="138493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38493" h="18573" extrusionOk="0">
                    <a:moveTo>
                      <a:pt x="0" y="0"/>
                    </a:moveTo>
                    <a:lnTo>
                      <a:pt x="138493" y="0"/>
                    </a:lnTo>
                    <a:lnTo>
                      <a:pt x="138493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57"/>
              <p:cNvSpPr/>
              <p:nvPr/>
            </p:nvSpPr>
            <p:spPr>
              <a:xfrm>
                <a:off x="9450514" y="2310447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57"/>
              <p:cNvSpPr/>
              <p:nvPr/>
            </p:nvSpPr>
            <p:spPr>
              <a:xfrm>
                <a:off x="9535572" y="2460561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57"/>
              <p:cNvSpPr/>
              <p:nvPr/>
            </p:nvSpPr>
            <p:spPr>
              <a:xfrm>
                <a:off x="9535572" y="2499328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57"/>
              <p:cNvSpPr/>
              <p:nvPr/>
            </p:nvSpPr>
            <p:spPr>
              <a:xfrm>
                <a:off x="9535572" y="2538190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57"/>
              <p:cNvSpPr/>
              <p:nvPr/>
            </p:nvSpPr>
            <p:spPr>
              <a:xfrm>
                <a:off x="9450514" y="2460561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57"/>
              <p:cNvSpPr/>
              <p:nvPr/>
            </p:nvSpPr>
            <p:spPr>
              <a:xfrm>
                <a:off x="9535572" y="2610675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57"/>
              <p:cNvSpPr/>
              <p:nvPr/>
            </p:nvSpPr>
            <p:spPr>
              <a:xfrm>
                <a:off x="9535572" y="2649442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57"/>
              <p:cNvSpPr/>
              <p:nvPr/>
            </p:nvSpPr>
            <p:spPr>
              <a:xfrm>
                <a:off x="9535572" y="268830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57"/>
              <p:cNvSpPr/>
              <p:nvPr/>
            </p:nvSpPr>
            <p:spPr>
              <a:xfrm>
                <a:off x="9450514" y="2610675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57"/>
              <p:cNvSpPr/>
              <p:nvPr/>
            </p:nvSpPr>
            <p:spPr>
              <a:xfrm>
                <a:off x="7979378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2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2" y="0"/>
                    </a:cubicBezTo>
                    <a:cubicBezTo>
                      <a:pt x="119584" y="4"/>
                      <a:pt x="148727" y="16908"/>
                      <a:pt x="164401" y="44303"/>
                    </a:cubicBezTo>
                    <a:cubicBezTo>
                      <a:pt x="172055" y="57599"/>
                      <a:pt x="176064" y="72680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57"/>
              <p:cNvSpPr/>
              <p:nvPr/>
            </p:nvSpPr>
            <p:spPr>
              <a:xfrm>
                <a:off x="8067675" y="2874708"/>
                <a:ext cx="76200" cy="88011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88011" extrusionOk="0">
                    <a:moveTo>
                      <a:pt x="76200" y="44291"/>
                    </a:moveTo>
                    <a:lnTo>
                      <a:pt x="0" y="88011"/>
                    </a:lnTo>
                    <a:lnTo>
                      <a:pt x="0" y="0"/>
                    </a:lnTo>
                    <a:cubicBezTo>
                      <a:pt x="31501" y="46"/>
                      <a:pt x="60569" y="16942"/>
                      <a:pt x="76200" y="4429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57"/>
              <p:cNvSpPr/>
              <p:nvPr/>
            </p:nvSpPr>
            <p:spPr>
              <a:xfrm>
                <a:off x="8006333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57"/>
              <p:cNvSpPr/>
              <p:nvPr/>
            </p:nvSpPr>
            <p:spPr>
              <a:xfrm>
                <a:off x="8041957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57"/>
              <p:cNvSpPr/>
              <p:nvPr/>
            </p:nvSpPr>
            <p:spPr>
              <a:xfrm>
                <a:off x="8029384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57"/>
              <p:cNvSpPr/>
              <p:nvPr/>
            </p:nvSpPr>
            <p:spPr>
              <a:xfrm>
                <a:off x="8225935" y="2874318"/>
                <a:ext cx="175974" cy="176046"/>
              </a:xfrm>
              <a:custGeom>
                <a:avLst/>
                <a:gdLst/>
                <a:ahLst/>
                <a:cxnLst/>
                <a:rect l="l" t="t" r="r" b="b"/>
                <a:pathLst>
                  <a:path w="175974" h="176046" extrusionOk="0">
                    <a:moveTo>
                      <a:pt x="175971" y="88401"/>
                    </a:moveTo>
                    <a:cubicBezTo>
                      <a:pt x="175993" y="92737"/>
                      <a:pt x="175674" y="97068"/>
                      <a:pt x="175019" y="101355"/>
                    </a:cubicBezTo>
                    <a:cubicBezTo>
                      <a:pt x="167656" y="149401"/>
                      <a:pt x="122738" y="182382"/>
                      <a:pt x="74692" y="175019"/>
                    </a:cubicBezTo>
                    <a:cubicBezTo>
                      <a:pt x="26646" y="167656"/>
                      <a:pt x="-6335" y="122738"/>
                      <a:pt x="1028" y="74692"/>
                    </a:cubicBezTo>
                    <a:cubicBezTo>
                      <a:pt x="8391" y="26646"/>
                      <a:pt x="53309" y="-6335"/>
                      <a:pt x="101355" y="1028"/>
                    </a:cubicBezTo>
                    <a:cubicBezTo>
                      <a:pt x="127829" y="5085"/>
                      <a:pt x="151016" y="20977"/>
                      <a:pt x="164351" y="44205"/>
                    </a:cubicBezTo>
                    <a:cubicBezTo>
                      <a:pt x="172086" y="57641"/>
                      <a:pt x="176098" y="72897"/>
                      <a:pt x="175971" y="8840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57"/>
              <p:cNvSpPr/>
              <p:nvPr/>
            </p:nvSpPr>
            <p:spPr>
              <a:xfrm>
                <a:off x="8313800" y="2874708"/>
                <a:ext cx="88107" cy="100965"/>
              </a:xfrm>
              <a:custGeom>
                <a:avLst/>
                <a:gdLst/>
                <a:ahLst/>
                <a:cxnLst/>
                <a:rect l="l" t="t" r="r" b="b"/>
                <a:pathLst>
                  <a:path w="88107" h="100965" extrusionOk="0">
                    <a:moveTo>
                      <a:pt x="88106" y="88011"/>
                    </a:moveTo>
                    <a:cubicBezTo>
                      <a:pt x="88128" y="92347"/>
                      <a:pt x="87809" y="96679"/>
                      <a:pt x="87154" y="100965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31485" y="105"/>
                      <a:pt x="60526" y="16985"/>
                      <a:pt x="76200" y="44291"/>
                    </a:cubicBezTo>
                    <a:cubicBezTo>
                      <a:pt x="83954" y="57560"/>
                      <a:pt x="88061" y="72643"/>
                      <a:pt x="8810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57"/>
              <p:cNvSpPr/>
              <p:nvPr/>
            </p:nvSpPr>
            <p:spPr>
              <a:xfrm>
                <a:off x="8252840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3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896" y="0"/>
                      <a:pt x="60928" y="0"/>
                      <a:pt x="60960" y="0"/>
                    </a:cubicBezTo>
                    <a:cubicBezTo>
                      <a:pt x="94590" y="0"/>
                      <a:pt x="121867" y="27235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57"/>
              <p:cNvSpPr/>
              <p:nvPr/>
            </p:nvSpPr>
            <p:spPr>
              <a:xfrm>
                <a:off x="8288464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57"/>
              <p:cNvSpPr/>
              <p:nvPr/>
            </p:nvSpPr>
            <p:spPr>
              <a:xfrm>
                <a:off x="8275891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57"/>
              <p:cNvSpPr/>
              <p:nvPr/>
            </p:nvSpPr>
            <p:spPr>
              <a:xfrm>
                <a:off x="8473622" y="2874613"/>
                <a:ext cx="176410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76410" h="176212" extrusionOk="0">
                    <a:moveTo>
                      <a:pt x="176411" y="88106"/>
                    </a:moveTo>
                    <a:cubicBezTo>
                      <a:pt x="176436" y="124586"/>
                      <a:pt x="153977" y="157308"/>
                      <a:pt x="119927" y="170402"/>
                    </a:cubicBezTo>
                    <a:cubicBezTo>
                      <a:pt x="109869" y="174276"/>
                      <a:pt x="99178" y="176246"/>
                      <a:pt x="88400" y="176212"/>
                    </a:cubicBezTo>
                    <a:cubicBezTo>
                      <a:pt x="39741" y="176374"/>
                      <a:pt x="163" y="137059"/>
                      <a:pt x="1" y="88400"/>
                    </a:cubicBezTo>
                    <a:cubicBezTo>
                      <a:pt x="-162" y="39740"/>
                      <a:pt x="39153" y="163"/>
                      <a:pt x="87813" y="0"/>
                    </a:cubicBezTo>
                    <a:cubicBezTo>
                      <a:pt x="119532" y="-105"/>
                      <a:pt x="148859" y="16847"/>
                      <a:pt x="164600" y="44386"/>
                    </a:cubicBezTo>
                    <a:cubicBezTo>
                      <a:pt x="172320" y="57664"/>
                      <a:pt x="176395" y="72746"/>
                      <a:pt x="176411" y="8810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57"/>
              <p:cNvSpPr/>
              <p:nvPr/>
            </p:nvSpPr>
            <p:spPr>
              <a:xfrm>
                <a:off x="8562022" y="2874708"/>
                <a:ext cx="88010" cy="170307"/>
              </a:xfrm>
              <a:custGeom>
                <a:avLst/>
                <a:gdLst/>
                <a:ahLst/>
                <a:cxnLst/>
                <a:rect l="l" t="t" r="r" b="b"/>
                <a:pathLst>
                  <a:path w="88010" h="170307" extrusionOk="0">
                    <a:moveTo>
                      <a:pt x="88011" y="88011"/>
                    </a:moveTo>
                    <a:cubicBezTo>
                      <a:pt x="88036" y="124491"/>
                      <a:pt x="65577" y="157214"/>
                      <a:pt x="31528" y="170307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48607" y="0"/>
                      <a:pt x="88011" y="39404"/>
                      <a:pt x="88011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57"/>
              <p:cNvSpPr/>
              <p:nvPr/>
            </p:nvSpPr>
            <p:spPr>
              <a:xfrm>
                <a:off x="8500967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57"/>
              <p:cNvSpPr/>
              <p:nvPr/>
            </p:nvSpPr>
            <p:spPr>
              <a:xfrm>
                <a:off x="8536686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57"/>
              <p:cNvSpPr/>
              <p:nvPr/>
            </p:nvSpPr>
            <p:spPr>
              <a:xfrm>
                <a:off x="8524113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57"/>
              <p:cNvSpPr/>
              <p:nvPr/>
            </p:nvSpPr>
            <p:spPr>
              <a:xfrm>
                <a:off x="8720899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3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3" y="0"/>
                    </a:cubicBezTo>
                    <a:cubicBezTo>
                      <a:pt x="119584" y="4"/>
                      <a:pt x="148728" y="16908"/>
                      <a:pt x="164402" y="44303"/>
                    </a:cubicBezTo>
                    <a:cubicBezTo>
                      <a:pt x="172014" y="57616"/>
                      <a:pt x="176019" y="72686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57"/>
              <p:cNvSpPr/>
              <p:nvPr/>
            </p:nvSpPr>
            <p:spPr>
              <a:xfrm>
                <a:off x="8751665" y="2874708"/>
                <a:ext cx="145256" cy="175736"/>
              </a:xfrm>
              <a:custGeom>
                <a:avLst/>
                <a:gdLst/>
                <a:ahLst/>
                <a:cxnLst/>
                <a:rect l="l" t="t" r="r" b="b"/>
                <a:pathLst>
                  <a:path w="145256" h="175736" extrusionOk="0">
                    <a:moveTo>
                      <a:pt x="145256" y="88011"/>
                    </a:moveTo>
                    <a:cubicBezTo>
                      <a:pt x="145046" y="136670"/>
                      <a:pt x="105429" y="175946"/>
                      <a:pt x="56770" y="175736"/>
                    </a:cubicBezTo>
                    <a:cubicBezTo>
                      <a:pt x="35954" y="175646"/>
                      <a:pt x="15843" y="168189"/>
                      <a:pt x="0" y="154686"/>
                    </a:cubicBezTo>
                    <a:lnTo>
                      <a:pt x="57150" y="88011"/>
                    </a:lnTo>
                    <a:lnTo>
                      <a:pt x="57150" y="0"/>
                    </a:lnTo>
                    <a:cubicBezTo>
                      <a:pt x="105757" y="-53"/>
                      <a:pt x="145203" y="39309"/>
                      <a:pt x="145256" y="87916"/>
                    </a:cubicBezTo>
                    <a:cubicBezTo>
                      <a:pt x="145256" y="87948"/>
                      <a:pt x="145256" y="87979"/>
                      <a:pt x="14525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57"/>
              <p:cNvSpPr/>
              <p:nvPr/>
            </p:nvSpPr>
            <p:spPr>
              <a:xfrm>
                <a:off x="8747855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3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7" y="53"/>
                      <a:pt x="60865" y="0"/>
                    </a:cubicBezTo>
                    <a:cubicBezTo>
                      <a:pt x="60897" y="0"/>
                      <a:pt x="60928" y="0"/>
                      <a:pt x="60960" y="0"/>
                    </a:cubicBezTo>
                    <a:cubicBezTo>
                      <a:pt x="94590" y="0"/>
                      <a:pt x="121868" y="27235"/>
                      <a:pt x="121921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57"/>
              <p:cNvSpPr/>
              <p:nvPr/>
            </p:nvSpPr>
            <p:spPr>
              <a:xfrm>
                <a:off x="8783478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57"/>
              <p:cNvSpPr/>
              <p:nvPr/>
            </p:nvSpPr>
            <p:spPr>
              <a:xfrm>
                <a:off x="8770905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ustom Layout">
  <p:cSld name="6_Custom Layout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9"/>
          <p:cNvSpPr/>
          <p:nvPr/>
        </p:nvSpPr>
        <p:spPr>
          <a:xfrm>
            <a:off x="605592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rgbClr val="4472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49"/>
          <p:cNvSpPr>
            <a:spLocks noGrp="1"/>
          </p:cNvSpPr>
          <p:nvPr>
            <p:ph type="pic" idx="2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" name="Google Shape;263;p49"/>
          <p:cNvSpPr>
            <a:spLocks noGrp="1"/>
          </p:cNvSpPr>
          <p:nvPr>
            <p:ph type="pic" idx="3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64" name="Google Shape;264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9"/>
          <p:cNvSpPr txBox="1">
            <a:spLocks noGrp="1"/>
          </p:cNvSpPr>
          <p:nvPr>
            <p:ph type="body" idx="1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66" name="Google Shape;266;p49"/>
          <p:cNvGrpSpPr/>
          <p:nvPr/>
        </p:nvGrpSpPr>
        <p:grpSpPr>
          <a:xfrm>
            <a:off x="251755" y="4997733"/>
            <a:ext cx="939848" cy="1733267"/>
            <a:chOff x="2728251" y="3236115"/>
            <a:chExt cx="939848" cy="1733267"/>
          </a:xfrm>
        </p:grpSpPr>
        <p:sp>
          <p:nvSpPr>
            <p:cNvPr id="267" name="Google Shape;267;p49"/>
            <p:cNvSpPr/>
            <p:nvPr/>
          </p:nvSpPr>
          <p:spPr>
            <a:xfrm>
              <a:off x="2728251" y="3236115"/>
              <a:ext cx="939848" cy="1697834"/>
            </a:xfrm>
            <a:custGeom>
              <a:avLst/>
              <a:gdLst/>
              <a:ahLst/>
              <a:cxnLst/>
              <a:rect l="l" t="t" r="r" b="b"/>
              <a:pathLst>
                <a:path w="939848" h="1697834" extrusionOk="0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9"/>
            <p:cNvSpPr/>
            <p:nvPr/>
          </p:nvSpPr>
          <p:spPr>
            <a:xfrm>
              <a:off x="2888360" y="3430428"/>
              <a:ext cx="481584" cy="1538954"/>
            </a:xfrm>
            <a:custGeom>
              <a:avLst/>
              <a:gdLst/>
              <a:ahLst/>
              <a:cxnLst/>
              <a:rect l="l" t="t" r="r" b="b"/>
              <a:pathLst>
                <a:path w="481584" h="1538954" extrusionOk="0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9"/>
            <p:cNvSpPr/>
            <p:nvPr/>
          </p:nvSpPr>
          <p:spPr>
            <a:xfrm>
              <a:off x="2851213" y="3902201"/>
              <a:ext cx="231171" cy="143541"/>
            </a:xfrm>
            <a:custGeom>
              <a:avLst/>
              <a:gdLst/>
              <a:ahLst/>
              <a:cxnLst/>
              <a:rect l="l" t="t" r="r" b="b"/>
              <a:pathLst>
                <a:path w="231171" h="143541" extrusionOk="0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9"/>
            <p:cNvSpPr/>
            <p:nvPr/>
          </p:nvSpPr>
          <p:spPr>
            <a:xfrm>
              <a:off x="3094077" y="3766560"/>
              <a:ext cx="156637" cy="272039"/>
            </a:xfrm>
            <a:custGeom>
              <a:avLst/>
              <a:gdLst/>
              <a:ahLst/>
              <a:cxnLst/>
              <a:rect l="l" t="t" r="r" b="b"/>
              <a:pathLst>
                <a:path w="156637" h="272039" extrusionOk="0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9"/>
            <p:cNvSpPr/>
            <p:nvPr/>
          </p:nvSpPr>
          <p:spPr>
            <a:xfrm>
              <a:off x="3190875" y="4210240"/>
              <a:ext cx="192690" cy="200311"/>
            </a:xfrm>
            <a:custGeom>
              <a:avLst/>
              <a:gdLst/>
              <a:ahLst/>
              <a:cxnLst/>
              <a:rect l="l" t="t" r="r" b="b"/>
              <a:pathLst>
                <a:path w="192690" h="200311" extrusionOk="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9"/>
            <p:cNvSpPr/>
            <p:nvPr/>
          </p:nvSpPr>
          <p:spPr>
            <a:xfrm>
              <a:off x="2944082" y="4335875"/>
              <a:ext cx="246507" cy="71247"/>
            </a:xfrm>
            <a:custGeom>
              <a:avLst/>
              <a:gdLst/>
              <a:ahLst/>
              <a:cxnLst/>
              <a:rect l="l" t="t" r="r" b="b"/>
              <a:pathLst>
                <a:path w="246507" h="71247" extrusionOk="0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9"/>
            <p:cNvSpPr/>
            <p:nvPr/>
          </p:nvSpPr>
          <p:spPr>
            <a:xfrm>
              <a:off x="2987706" y="4675441"/>
              <a:ext cx="317182" cy="88201"/>
            </a:xfrm>
            <a:custGeom>
              <a:avLst/>
              <a:gdLst/>
              <a:ahLst/>
              <a:cxnLst/>
              <a:rect l="l" t="t" r="r" b="b"/>
              <a:pathLst>
                <a:path w="317182" h="88201" extrusionOk="0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9"/>
            <p:cNvSpPr/>
            <p:nvPr/>
          </p:nvSpPr>
          <p:spPr>
            <a:xfrm>
              <a:off x="3297935" y="4498848"/>
              <a:ext cx="237743" cy="260603"/>
            </a:xfrm>
            <a:custGeom>
              <a:avLst/>
              <a:gdLst/>
              <a:ahLst/>
              <a:cxnLst/>
              <a:rect l="l" t="t" r="r" b="b"/>
              <a:pathLst>
                <a:path w="237743" h="260603" extrusionOk="0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2947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24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25;p37"/>
          <p:cNvGrpSpPr/>
          <p:nvPr/>
        </p:nvGrpSpPr>
        <p:grpSpPr>
          <a:xfrm>
            <a:off x="252767" y="5429463"/>
            <a:ext cx="1188720" cy="1188490"/>
            <a:chOff x="912779" y="850796"/>
            <a:chExt cx="1507671" cy="1507378"/>
          </a:xfrm>
        </p:grpSpPr>
        <p:sp>
          <p:nvSpPr>
            <p:cNvPr id="26" name="Google Shape;26;p37"/>
            <p:cNvSpPr/>
            <p:nvPr/>
          </p:nvSpPr>
          <p:spPr>
            <a:xfrm>
              <a:off x="912779" y="1253770"/>
              <a:ext cx="339909" cy="307970"/>
            </a:xfrm>
            <a:custGeom>
              <a:avLst/>
              <a:gdLst/>
              <a:ahLst/>
              <a:cxnLst/>
              <a:rect l="l" t="t" r="r" b="b"/>
              <a:pathLst>
                <a:path w="339909" h="307970" extrusionOk="0">
                  <a:moveTo>
                    <a:pt x="339909" y="210"/>
                  </a:moveTo>
                  <a:cubicBezTo>
                    <a:pt x="301260" y="98571"/>
                    <a:pt x="278518" y="202458"/>
                    <a:pt x="272541" y="307970"/>
                  </a:cubicBezTo>
                  <a:lnTo>
                    <a:pt x="0" y="307970"/>
                  </a:lnTo>
                  <a:lnTo>
                    <a:pt x="0" y="300371"/>
                  </a:lnTo>
                  <a:lnTo>
                    <a:pt x="2192" y="279474"/>
                  </a:lnTo>
                  <a:cubicBezTo>
                    <a:pt x="5617" y="243291"/>
                    <a:pt x="11624" y="207394"/>
                    <a:pt x="20167" y="172065"/>
                  </a:cubicBezTo>
                  <a:cubicBezTo>
                    <a:pt x="34234" y="114063"/>
                    <a:pt x="54568" y="57761"/>
                    <a:pt x="80812" y="4156"/>
                  </a:cubicBezTo>
                  <a:cubicBezTo>
                    <a:pt x="81710" y="1368"/>
                    <a:pt x="84491" y="-362"/>
                    <a:pt x="87389" y="64"/>
                  </a:cubicBezTo>
                  <a:lnTo>
                    <a:pt x="339909" y="64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7"/>
            <p:cNvSpPr/>
            <p:nvPr/>
          </p:nvSpPr>
          <p:spPr>
            <a:xfrm>
              <a:off x="912779" y="1640946"/>
              <a:ext cx="331725" cy="300629"/>
            </a:xfrm>
            <a:custGeom>
              <a:avLst/>
              <a:gdLst/>
              <a:ahLst/>
              <a:cxnLst/>
              <a:rect l="l" t="t" r="r" b="b"/>
              <a:pathLst>
                <a:path w="331725" h="300629" extrusionOk="0">
                  <a:moveTo>
                    <a:pt x="331726" y="300599"/>
                  </a:moveTo>
                  <a:lnTo>
                    <a:pt x="81251" y="300599"/>
                  </a:lnTo>
                  <a:cubicBezTo>
                    <a:pt x="78534" y="300877"/>
                    <a:pt x="75986" y="299240"/>
                    <a:pt x="75113" y="296653"/>
                  </a:cubicBezTo>
                  <a:cubicBezTo>
                    <a:pt x="46217" y="236300"/>
                    <a:pt x="25338" y="172439"/>
                    <a:pt x="13006" y="106678"/>
                  </a:cubicBezTo>
                  <a:cubicBezTo>
                    <a:pt x="6807" y="75026"/>
                    <a:pt x="2706" y="43007"/>
                    <a:pt x="731" y="10814"/>
                  </a:cubicBezTo>
                  <a:cubicBezTo>
                    <a:pt x="731" y="9645"/>
                    <a:pt x="731" y="8622"/>
                    <a:pt x="0" y="7453"/>
                  </a:cubicBezTo>
                  <a:lnTo>
                    <a:pt x="0" y="0"/>
                  </a:lnTo>
                  <a:lnTo>
                    <a:pt x="4092" y="0"/>
                  </a:lnTo>
                  <a:lnTo>
                    <a:pt x="267134" y="0"/>
                  </a:lnTo>
                  <a:cubicBezTo>
                    <a:pt x="271957" y="0"/>
                    <a:pt x="271811" y="0"/>
                    <a:pt x="272103" y="4822"/>
                  </a:cubicBezTo>
                  <a:cubicBezTo>
                    <a:pt x="273856" y="26743"/>
                    <a:pt x="275318" y="48663"/>
                    <a:pt x="277364" y="70437"/>
                  </a:cubicBezTo>
                  <a:cubicBezTo>
                    <a:pt x="281013" y="105305"/>
                    <a:pt x="286820" y="139909"/>
                    <a:pt x="294754" y="174046"/>
                  </a:cubicBezTo>
                  <a:cubicBezTo>
                    <a:pt x="303801" y="215665"/>
                    <a:pt x="315664" y="256642"/>
                    <a:pt x="330264" y="296653"/>
                  </a:cubicBezTo>
                  <a:cubicBezTo>
                    <a:pt x="330849" y="297822"/>
                    <a:pt x="331141" y="298992"/>
                    <a:pt x="331726" y="300599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7"/>
            <p:cNvSpPr/>
            <p:nvPr/>
          </p:nvSpPr>
          <p:spPr>
            <a:xfrm>
              <a:off x="1750569" y="2020409"/>
              <a:ext cx="547274" cy="337765"/>
            </a:xfrm>
            <a:custGeom>
              <a:avLst/>
              <a:gdLst/>
              <a:ahLst/>
              <a:cxnLst/>
              <a:rect l="l" t="t" r="r" b="b"/>
              <a:pathLst>
                <a:path w="547274" h="337765" extrusionOk="0">
                  <a:moveTo>
                    <a:pt x="547274" y="487"/>
                  </a:moveTo>
                  <a:lnTo>
                    <a:pt x="545228" y="4287"/>
                  </a:lnTo>
                  <a:cubicBezTo>
                    <a:pt x="523937" y="36699"/>
                    <a:pt x="500190" y="67431"/>
                    <a:pt x="474207" y="96205"/>
                  </a:cubicBezTo>
                  <a:cubicBezTo>
                    <a:pt x="442905" y="131643"/>
                    <a:pt x="408037" y="163778"/>
                    <a:pt x="370159" y="192070"/>
                  </a:cubicBezTo>
                  <a:cubicBezTo>
                    <a:pt x="333026" y="220069"/>
                    <a:pt x="293336" y="244532"/>
                    <a:pt x="251644" y="265137"/>
                  </a:cubicBezTo>
                  <a:cubicBezTo>
                    <a:pt x="211468" y="285143"/>
                    <a:pt x="169548" y="301437"/>
                    <a:pt x="126406" y="313800"/>
                  </a:cubicBezTo>
                  <a:cubicBezTo>
                    <a:pt x="92202" y="323693"/>
                    <a:pt x="57333" y="331117"/>
                    <a:pt x="22066" y="336012"/>
                  </a:cubicBezTo>
                  <a:lnTo>
                    <a:pt x="11837" y="337766"/>
                  </a:lnTo>
                  <a:lnTo>
                    <a:pt x="5845" y="337766"/>
                  </a:lnTo>
                  <a:lnTo>
                    <a:pt x="0" y="334112"/>
                  </a:lnTo>
                  <a:cubicBezTo>
                    <a:pt x="2484" y="332359"/>
                    <a:pt x="4530" y="330751"/>
                    <a:pt x="6722" y="329436"/>
                  </a:cubicBezTo>
                  <a:cubicBezTo>
                    <a:pt x="83053" y="277398"/>
                    <a:pt x="149841" y="212587"/>
                    <a:pt x="204150" y="137854"/>
                  </a:cubicBezTo>
                  <a:cubicBezTo>
                    <a:pt x="234911" y="95606"/>
                    <a:pt x="261946" y="50772"/>
                    <a:pt x="284963" y="3848"/>
                  </a:cubicBezTo>
                  <a:cubicBezTo>
                    <a:pt x="285839" y="1276"/>
                    <a:pt x="288411" y="-302"/>
                    <a:pt x="291100" y="49"/>
                  </a:cubicBezTo>
                  <a:lnTo>
                    <a:pt x="547274" y="4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7"/>
            <p:cNvSpPr/>
            <p:nvPr/>
          </p:nvSpPr>
          <p:spPr>
            <a:xfrm>
              <a:off x="1695476" y="1254687"/>
              <a:ext cx="351892" cy="306907"/>
            </a:xfrm>
            <a:custGeom>
              <a:avLst/>
              <a:gdLst/>
              <a:ahLst/>
              <a:cxnLst/>
              <a:rect l="l" t="t" r="r" b="b"/>
              <a:pathLst>
                <a:path w="351892" h="306907" extrusionOk="0">
                  <a:moveTo>
                    <a:pt x="351892" y="306907"/>
                  </a:moveTo>
                  <a:lnTo>
                    <a:pt x="0" y="306907"/>
                  </a:lnTo>
                  <a:lnTo>
                    <a:pt x="0" y="25"/>
                  </a:lnTo>
                  <a:lnTo>
                    <a:pt x="274733" y="25"/>
                  </a:lnTo>
                  <a:cubicBezTo>
                    <a:pt x="277179" y="-215"/>
                    <a:pt x="279449" y="1319"/>
                    <a:pt x="280140" y="3678"/>
                  </a:cubicBezTo>
                  <a:cubicBezTo>
                    <a:pt x="305451" y="61470"/>
                    <a:pt x="324214" y="121905"/>
                    <a:pt x="336110" y="183862"/>
                  </a:cubicBezTo>
                  <a:cubicBezTo>
                    <a:pt x="342452" y="216129"/>
                    <a:pt x="346997" y="248717"/>
                    <a:pt x="349700" y="281480"/>
                  </a:cubicBezTo>
                  <a:cubicBezTo>
                    <a:pt x="350431" y="289225"/>
                    <a:pt x="351162" y="297847"/>
                    <a:pt x="351892" y="306907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7"/>
            <p:cNvSpPr/>
            <p:nvPr/>
          </p:nvSpPr>
          <p:spPr>
            <a:xfrm>
              <a:off x="1693430" y="1643576"/>
              <a:ext cx="351746" cy="298146"/>
            </a:xfrm>
            <a:custGeom>
              <a:avLst/>
              <a:gdLst/>
              <a:ahLst/>
              <a:cxnLst/>
              <a:rect l="l" t="t" r="r" b="b"/>
              <a:pathLst>
                <a:path w="351746" h="298146" extrusionOk="0">
                  <a:moveTo>
                    <a:pt x="351746" y="0"/>
                  </a:moveTo>
                  <a:cubicBezTo>
                    <a:pt x="351746" y="7307"/>
                    <a:pt x="351746" y="14613"/>
                    <a:pt x="350723" y="21774"/>
                  </a:cubicBezTo>
                  <a:cubicBezTo>
                    <a:pt x="349262" y="38872"/>
                    <a:pt x="347947" y="55970"/>
                    <a:pt x="345609" y="73067"/>
                  </a:cubicBezTo>
                  <a:cubicBezTo>
                    <a:pt x="342247" y="96595"/>
                    <a:pt x="338740" y="120123"/>
                    <a:pt x="333918" y="143504"/>
                  </a:cubicBezTo>
                  <a:cubicBezTo>
                    <a:pt x="323586" y="194841"/>
                    <a:pt x="308417" y="245097"/>
                    <a:pt x="288616" y="293584"/>
                  </a:cubicBezTo>
                  <a:cubicBezTo>
                    <a:pt x="287903" y="296493"/>
                    <a:pt x="285160" y="298422"/>
                    <a:pt x="282186" y="298115"/>
                  </a:cubicBezTo>
                  <a:lnTo>
                    <a:pt x="0" y="298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7"/>
            <p:cNvSpPr/>
            <p:nvPr/>
          </p:nvSpPr>
          <p:spPr>
            <a:xfrm>
              <a:off x="1272562" y="1255851"/>
              <a:ext cx="344147" cy="307788"/>
            </a:xfrm>
            <a:custGeom>
              <a:avLst/>
              <a:gdLst/>
              <a:ahLst/>
              <a:cxnLst/>
              <a:rect l="l" t="t" r="r" b="b"/>
              <a:pathLst>
                <a:path w="344147" h="307788" extrusionOk="0">
                  <a:moveTo>
                    <a:pt x="344147" y="906"/>
                  </a:moveTo>
                  <a:lnTo>
                    <a:pt x="344147" y="307789"/>
                  </a:lnTo>
                  <a:lnTo>
                    <a:pt x="0" y="307789"/>
                  </a:lnTo>
                  <a:cubicBezTo>
                    <a:pt x="0" y="300044"/>
                    <a:pt x="0" y="292445"/>
                    <a:pt x="1607" y="284846"/>
                  </a:cubicBezTo>
                  <a:cubicBezTo>
                    <a:pt x="3361" y="267602"/>
                    <a:pt x="4676" y="250212"/>
                    <a:pt x="7453" y="233260"/>
                  </a:cubicBezTo>
                  <a:cubicBezTo>
                    <a:pt x="11691" y="207102"/>
                    <a:pt x="16075" y="181090"/>
                    <a:pt x="22066" y="155224"/>
                  </a:cubicBezTo>
                  <a:cubicBezTo>
                    <a:pt x="33424" y="103252"/>
                    <a:pt x="49921" y="52537"/>
                    <a:pt x="71314" y="3829"/>
                  </a:cubicBezTo>
                  <a:cubicBezTo>
                    <a:pt x="72125" y="1345"/>
                    <a:pt x="74559" y="-238"/>
                    <a:pt x="77159" y="29"/>
                  </a:cubicBezTo>
                  <a:lnTo>
                    <a:pt x="344147" y="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7"/>
            <p:cNvSpPr/>
            <p:nvPr/>
          </p:nvSpPr>
          <p:spPr>
            <a:xfrm>
              <a:off x="1272515" y="1643791"/>
              <a:ext cx="344194" cy="297808"/>
            </a:xfrm>
            <a:custGeom>
              <a:avLst/>
              <a:gdLst/>
              <a:ahLst/>
              <a:cxnLst/>
              <a:rect l="l" t="t" r="r" b="b"/>
              <a:pathLst>
                <a:path w="344194" h="297808" extrusionOk="0">
                  <a:moveTo>
                    <a:pt x="344194" y="3877"/>
                  </a:moveTo>
                  <a:cubicBezTo>
                    <a:pt x="344194" y="100428"/>
                    <a:pt x="344194" y="196921"/>
                    <a:pt x="344194" y="293369"/>
                  </a:cubicBezTo>
                  <a:lnTo>
                    <a:pt x="344194" y="297754"/>
                  </a:lnTo>
                  <a:lnTo>
                    <a:pt x="69461" y="297754"/>
                  </a:lnTo>
                  <a:cubicBezTo>
                    <a:pt x="66674" y="298148"/>
                    <a:pt x="64037" y="296380"/>
                    <a:pt x="63323" y="293662"/>
                  </a:cubicBezTo>
                  <a:cubicBezTo>
                    <a:pt x="42482" y="243859"/>
                    <a:pt x="26812" y="192054"/>
                    <a:pt x="16560" y="139051"/>
                  </a:cubicBezTo>
                  <a:cubicBezTo>
                    <a:pt x="11446" y="111724"/>
                    <a:pt x="7500" y="84105"/>
                    <a:pt x="4139" y="56485"/>
                  </a:cubicBezTo>
                  <a:cubicBezTo>
                    <a:pt x="1801" y="38511"/>
                    <a:pt x="1216" y="20244"/>
                    <a:pt x="47" y="2123"/>
                  </a:cubicBezTo>
                  <a:cubicBezTo>
                    <a:pt x="-16" y="1495"/>
                    <a:pt x="-16" y="852"/>
                    <a:pt x="47" y="223"/>
                  </a:cubicBezTo>
                  <a:lnTo>
                    <a:pt x="3993" y="223"/>
                  </a:lnTo>
                  <a:lnTo>
                    <a:pt x="340103" y="223"/>
                  </a:lnTo>
                  <a:cubicBezTo>
                    <a:pt x="343171" y="-507"/>
                    <a:pt x="344194" y="516"/>
                    <a:pt x="344194" y="3877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7"/>
            <p:cNvSpPr/>
            <p:nvPr/>
          </p:nvSpPr>
          <p:spPr>
            <a:xfrm>
              <a:off x="2064904" y="1253781"/>
              <a:ext cx="355545" cy="309859"/>
            </a:xfrm>
            <a:custGeom>
              <a:avLst/>
              <a:gdLst/>
              <a:ahLst/>
              <a:cxnLst/>
              <a:rect l="l" t="t" r="r" b="b"/>
              <a:pathLst>
                <a:path w="355545" h="309859" extrusionOk="0">
                  <a:moveTo>
                    <a:pt x="355546" y="309859"/>
                  </a:moveTo>
                  <a:lnTo>
                    <a:pt x="67222" y="309859"/>
                  </a:lnTo>
                  <a:cubicBezTo>
                    <a:pt x="61391" y="203678"/>
                    <a:pt x="38697" y="99102"/>
                    <a:pt x="0" y="54"/>
                  </a:cubicBezTo>
                  <a:lnTo>
                    <a:pt x="268742" y="54"/>
                  </a:lnTo>
                  <a:cubicBezTo>
                    <a:pt x="271474" y="-318"/>
                    <a:pt x="274090" y="1265"/>
                    <a:pt x="275025" y="3853"/>
                  </a:cubicBezTo>
                  <a:cubicBezTo>
                    <a:pt x="305582" y="64840"/>
                    <a:pt x="327751" y="129678"/>
                    <a:pt x="340932" y="196605"/>
                  </a:cubicBezTo>
                  <a:cubicBezTo>
                    <a:pt x="348137" y="232291"/>
                    <a:pt x="353017" y="268415"/>
                    <a:pt x="355546" y="304745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7"/>
            <p:cNvSpPr/>
            <p:nvPr/>
          </p:nvSpPr>
          <p:spPr>
            <a:xfrm>
              <a:off x="2072942" y="1641370"/>
              <a:ext cx="347508" cy="300224"/>
            </a:xfrm>
            <a:custGeom>
              <a:avLst/>
              <a:gdLst/>
              <a:ahLst/>
              <a:cxnLst/>
              <a:rect l="l" t="t" r="r" b="b"/>
              <a:pathLst>
                <a:path w="347508" h="300224" extrusionOk="0">
                  <a:moveTo>
                    <a:pt x="347508" y="14"/>
                  </a:moveTo>
                  <a:cubicBezTo>
                    <a:pt x="347508" y="6882"/>
                    <a:pt x="347508" y="13458"/>
                    <a:pt x="346631" y="20034"/>
                  </a:cubicBezTo>
                  <a:cubicBezTo>
                    <a:pt x="344790" y="46090"/>
                    <a:pt x="341619" y="72043"/>
                    <a:pt x="337133" y="97778"/>
                  </a:cubicBezTo>
                  <a:cubicBezTo>
                    <a:pt x="326450" y="157371"/>
                    <a:pt x="308636" y="215460"/>
                    <a:pt x="284086" y="270801"/>
                  </a:cubicBezTo>
                  <a:cubicBezTo>
                    <a:pt x="280286" y="279862"/>
                    <a:pt x="275902" y="288630"/>
                    <a:pt x="271957" y="297544"/>
                  </a:cubicBezTo>
                  <a:cubicBezTo>
                    <a:pt x="271401" y="299356"/>
                    <a:pt x="269589" y="300481"/>
                    <a:pt x="267719" y="300174"/>
                  </a:cubicBezTo>
                  <a:lnTo>
                    <a:pt x="0" y="300174"/>
                  </a:lnTo>
                  <a:cubicBezTo>
                    <a:pt x="3215" y="290822"/>
                    <a:pt x="6430" y="281907"/>
                    <a:pt x="9499" y="272993"/>
                  </a:cubicBezTo>
                  <a:cubicBezTo>
                    <a:pt x="25004" y="227180"/>
                    <a:pt x="36928" y="180227"/>
                    <a:pt x="45156" y="132558"/>
                  </a:cubicBezTo>
                  <a:cubicBezTo>
                    <a:pt x="51337" y="97953"/>
                    <a:pt x="55487" y="63012"/>
                    <a:pt x="57577" y="27925"/>
                  </a:cubicBezTo>
                  <a:cubicBezTo>
                    <a:pt x="57577" y="19742"/>
                    <a:pt x="58600" y="11412"/>
                    <a:pt x="58892" y="3083"/>
                  </a:cubicBezTo>
                  <a:cubicBezTo>
                    <a:pt x="58892" y="890"/>
                    <a:pt x="58892" y="-132"/>
                    <a:pt x="61961" y="14"/>
                  </a:cubicBezTo>
                  <a:lnTo>
                    <a:pt x="347508" y="14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7"/>
            <p:cNvSpPr/>
            <p:nvPr/>
          </p:nvSpPr>
          <p:spPr>
            <a:xfrm>
              <a:off x="1751153" y="850796"/>
              <a:ext cx="539090" cy="325929"/>
            </a:xfrm>
            <a:custGeom>
              <a:avLst/>
              <a:gdLst/>
              <a:ahLst/>
              <a:cxnLst/>
              <a:rect l="l" t="t" r="r" b="b"/>
              <a:pathLst>
                <a:path w="539090" h="325929" extrusionOk="0">
                  <a:moveTo>
                    <a:pt x="538799" y="324711"/>
                  </a:moveTo>
                  <a:lnTo>
                    <a:pt x="538799" y="325880"/>
                  </a:lnTo>
                  <a:lnTo>
                    <a:pt x="282478" y="325880"/>
                  </a:lnTo>
                  <a:cubicBezTo>
                    <a:pt x="279877" y="326221"/>
                    <a:pt x="277364" y="324787"/>
                    <a:pt x="276341" y="322373"/>
                  </a:cubicBezTo>
                  <a:cubicBezTo>
                    <a:pt x="242890" y="255381"/>
                    <a:pt x="200834" y="193040"/>
                    <a:pt x="151249" y="136928"/>
                  </a:cubicBezTo>
                  <a:cubicBezTo>
                    <a:pt x="122144" y="104520"/>
                    <a:pt x="90101" y="74874"/>
                    <a:pt x="55531" y="48371"/>
                  </a:cubicBezTo>
                  <a:cubicBezTo>
                    <a:pt x="38287" y="35072"/>
                    <a:pt x="20459" y="22797"/>
                    <a:pt x="2923" y="9937"/>
                  </a:cubicBezTo>
                  <a:cubicBezTo>
                    <a:pt x="1881" y="9301"/>
                    <a:pt x="902" y="8568"/>
                    <a:pt x="0" y="7745"/>
                  </a:cubicBezTo>
                  <a:lnTo>
                    <a:pt x="3507" y="5407"/>
                  </a:lnTo>
                  <a:cubicBezTo>
                    <a:pt x="3507" y="3799"/>
                    <a:pt x="2484" y="2192"/>
                    <a:pt x="1754" y="0"/>
                  </a:cubicBezTo>
                  <a:cubicBezTo>
                    <a:pt x="219604" y="24830"/>
                    <a:pt x="415812" y="143395"/>
                    <a:pt x="539091" y="32471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7"/>
            <p:cNvSpPr/>
            <p:nvPr/>
          </p:nvSpPr>
          <p:spPr>
            <a:xfrm>
              <a:off x="1035824" y="2018686"/>
              <a:ext cx="531491" cy="337589"/>
            </a:xfrm>
            <a:custGeom>
              <a:avLst/>
              <a:gdLst/>
              <a:ahLst/>
              <a:cxnLst/>
              <a:rect l="l" t="t" r="r" b="b"/>
              <a:pathLst>
                <a:path w="531491" h="337589" extrusionOk="0">
                  <a:moveTo>
                    <a:pt x="531492" y="336420"/>
                  </a:moveTo>
                  <a:cubicBezTo>
                    <a:pt x="529126" y="337165"/>
                    <a:pt x="526665" y="337560"/>
                    <a:pt x="524185" y="337589"/>
                  </a:cubicBezTo>
                  <a:cubicBezTo>
                    <a:pt x="496509" y="333980"/>
                    <a:pt x="469081" y="328646"/>
                    <a:pt x="442057" y="321660"/>
                  </a:cubicBezTo>
                  <a:cubicBezTo>
                    <a:pt x="391561" y="308830"/>
                    <a:pt x="342572" y="290651"/>
                    <a:pt x="295923" y="267445"/>
                  </a:cubicBezTo>
                  <a:cubicBezTo>
                    <a:pt x="242453" y="240892"/>
                    <a:pt x="192361" y="208012"/>
                    <a:pt x="146719" y="169534"/>
                  </a:cubicBezTo>
                  <a:cubicBezTo>
                    <a:pt x="114286" y="142368"/>
                    <a:pt x="84311" y="112381"/>
                    <a:pt x="57139" y="79954"/>
                  </a:cubicBezTo>
                  <a:cubicBezTo>
                    <a:pt x="36842" y="55315"/>
                    <a:pt x="18147" y="29391"/>
                    <a:pt x="1169" y="2356"/>
                  </a:cubicBezTo>
                  <a:cubicBezTo>
                    <a:pt x="663" y="1640"/>
                    <a:pt x="269" y="851"/>
                    <a:pt x="0" y="18"/>
                  </a:cubicBezTo>
                  <a:lnTo>
                    <a:pt x="238638" y="18"/>
                  </a:lnTo>
                  <a:cubicBezTo>
                    <a:pt x="241225" y="-186"/>
                    <a:pt x="243627" y="1362"/>
                    <a:pt x="244483" y="3817"/>
                  </a:cubicBezTo>
                  <a:cubicBezTo>
                    <a:pt x="268952" y="53109"/>
                    <a:pt x="297860" y="100062"/>
                    <a:pt x="330849" y="144107"/>
                  </a:cubicBezTo>
                  <a:cubicBezTo>
                    <a:pt x="361350" y="184192"/>
                    <a:pt x="395179" y="221646"/>
                    <a:pt x="431974" y="256046"/>
                  </a:cubicBezTo>
                  <a:cubicBezTo>
                    <a:pt x="462294" y="284601"/>
                    <a:pt x="494838" y="310700"/>
                    <a:pt x="529300" y="334082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37"/>
            <p:cNvSpPr/>
            <p:nvPr/>
          </p:nvSpPr>
          <p:spPr>
            <a:xfrm>
              <a:off x="1043423" y="852987"/>
              <a:ext cx="520823" cy="321496"/>
            </a:xfrm>
            <a:custGeom>
              <a:avLst/>
              <a:gdLst/>
              <a:ahLst/>
              <a:cxnLst/>
              <a:rect l="l" t="t" r="r" b="b"/>
              <a:pathLst>
                <a:path w="520823" h="321496" extrusionOk="0">
                  <a:moveTo>
                    <a:pt x="520824" y="5261"/>
                  </a:moveTo>
                  <a:cubicBezTo>
                    <a:pt x="510010" y="13152"/>
                    <a:pt x="497442" y="21920"/>
                    <a:pt x="485167" y="31419"/>
                  </a:cubicBezTo>
                  <a:cubicBezTo>
                    <a:pt x="444242" y="63287"/>
                    <a:pt x="406199" y="98689"/>
                    <a:pt x="371474" y="137221"/>
                  </a:cubicBezTo>
                  <a:cubicBezTo>
                    <a:pt x="324308" y="188546"/>
                    <a:pt x="284071" y="245832"/>
                    <a:pt x="251790" y="307613"/>
                  </a:cubicBezTo>
                  <a:cubicBezTo>
                    <a:pt x="249744" y="311413"/>
                    <a:pt x="247991" y="315505"/>
                    <a:pt x="245652" y="319304"/>
                  </a:cubicBezTo>
                  <a:cubicBezTo>
                    <a:pt x="244811" y="320532"/>
                    <a:pt x="243478" y="321331"/>
                    <a:pt x="241999" y="321496"/>
                  </a:cubicBezTo>
                  <a:cubicBezTo>
                    <a:pt x="237761" y="321496"/>
                    <a:pt x="233523" y="321496"/>
                    <a:pt x="229285" y="321496"/>
                  </a:cubicBezTo>
                  <a:lnTo>
                    <a:pt x="0" y="321496"/>
                  </a:lnTo>
                  <a:cubicBezTo>
                    <a:pt x="127868" y="140874"/>
                    <a:pt x="299576" y="32442"/>
                    <a:pt x="518194" y="0"/>
                  </a:cubicBezTo>
                  <a:cubicBezTo>
                    <a:pt x="518194" y="877"/>
                    <a:pt x="517171" y="1900"/>
                    <a:pt x="516586" y="2923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37"/>
            <p:cNvSpPr/>
            <p:nvPr/>
          </p:nvSpPr>
          <p:spPr>
            <a:xfrm>
              <a:off x="1692699" y="2021188"/>
              <a:ext cx="249598" cy="269764"/>
            </a:xfrm>
            <a:custGeom>
              <a:avLst/>
              <a:gdLst/>
              <a:ahLst/>
              <a:cxnLst/>
              <a:rect l="l" t="t" r="r" b="b"/>
              <a:pathLst>
                <a:path w="249598" h="269764" extrusionOk="0">
                  <a:moveTo>
                    <a:pt x="249598" y="0"/>
                  </a:moveTo>
                  <a:cubicBezTo>
                    <a:pt x="217044" y="56846"/>
                    <a:pt x="177795" y="109587"/>
                    <a:pt x="132690" y="157095"/>
                  </a:cubicBezTo>
                  <a:cubicBezTo>
                    <a:pt x="93100" y="199795"/>
                    <a:pt x="48555" y="237615"/>
                    <a:pt x="0" y="2697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37"/>
            <p:cNvSpPr/>
            <p:nvPr/>
          </p:nvSpPr>
          <p:spPr>
            <a:xfrm>
              <a:off x="1377925" y="2021188"/>
              <a:ext cx="238784" cy="264649"/>
            </a:xfrm>
            <a:custGeom>
              <a:avLst/>
              <a:gdLst/>
              <a:ahLst/>
              <a:cxnLst/>
              <a:rect l="l" t="t" r="r" b="b"/>
              <a:pathLst>
                <a:path w="238784" h="264649" extrusionOk="0">
                  <a:moveTo>
                    <a:pt x="238784" y="0"/>
                  </a:moveTo>
                  <a:lnTo>
                    <a:pt x="238784" y="264650"/>
                  </a:lnTo>
                  <a:cubicBezTo>
                    <a:pt x="139465" y="196463"/>
                    <a:pt x="57650" y="105787"/>
                    <a:pt x="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37"/>
            <p:cNvSpPr/>
            <p:nvPr/>
          </p:nvSpPr>
          <p:spPr>
            <a:xfrm>
              <a:off x="1695476" y="922255"/>
              <a:ext cx="239076" cy="252082"/>
            </a:xfrm>
            <a:custGeom>
              <a:avLst/>
              <a:gdLst/>
              <a:ahLst/>
              <a:cxnLst/>
              <a:rect l="l" t="t" r="r" b="b"/>
              <a:pathLst>
                <a:path w="239076" h="252082" extrusionOk="0">
                  <a:moveTo>
                    <a:pt x="239076" y="252082"/>
                  </a:moveTo>
                  <a:lnTo>
                    <a:pt x="0" y="252082"/>
                  </a:lnTo>
                  <a:lnTo>
                    <a:pt x="0" y="0"/>
                  </a:lnTo>
                  <a:cubicBezTo>
                    <a:pt x="49069" y="31878"/>
                    <a:pt x="94112" y="69560"/>
                    <a:pt x="134152" y="112231"/>
                  </a:cubicBezTo>
                  <a:cubicBezTo>
                    <a:pt x="173805" y="155148"/>
                    <a:pt x="208962" y="202009"/>
                    <a:pt x="239076" y="252082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7"/>
            <p:cNvSpPr/>
            <p:nvPr/>
          </p:nvSpPr>
          <p:spPr>
            <a:xfrm>
              <a:off x="1386694" y="930147"/>
              <a:ext cx="230015" cy="246236"/>
            </a:xfrm>
            <a:custGeom>
              <a:avLst/>
              <a:gdLst/>
              <a:ahLst/>
              <a:cxnLst/>
              <a:rect l="l" t="t" r="r" b="b"/>
              <a:pathLst>
                <a:path w="230015" h="246236" extrusionOk="0">
                  <a:moveTo>
                    <a:pt x="230016" y="0"/>
                  </a:moveTo>
                  <a:lnTo>
                    <a:pt x="230016" y="246237"/>
                  </a:lnTo>
                  <a:lnTo>
                    <a:pt x="0" y="246237"/>
                  </a:lnTo>
                  <a:cubicBezTo>
                    <a:pt x="56335" y="147280"/>
                    <a:pt x="135122" y="62937"/>
                    <a:pt x="23001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" name="Google Shape;42;p37"/>
          <p:cNvGrpSpPr/>
          <p:nvPr/>
        </p:nvGrpSpPr>
        <p:grpSpPr>
          <a:xfrm flipH="1">
            <a:off x="10242117" y="5565545"/>
            <a:ext cx="1548672" cy="1052408"/>
            <a:chOff x="9832208" y="603250"/>
            <a:chExt cx="2008328" cy="1307466"/>
          </a:xfrm>
        </p:grpSpPr>
        <p:sp>
          <p:nvSpPr>
            <p:cNvPr id="43" name="Google Shape;43;p37"/>
            <p:cNvSpPr/>
            <p:nvPr/>
          </p:nvSpPr>
          <p:spPr>
            <a:xfrm>
              <a:off x="9832208" y="603250"/>
              <a:ext cx="2008328" cy="1307466"/>
            </a:xfrm>
            <a:custGeom>
              <a:avLst/>
              <a:gdLst/>
              <a:ahLst/>
              <a:cxnLst/>
              <a:rect l="l" t="t" r="r" b="b"/>
              <a:pathLst>
                <a:path w="2008328" h="1307466" extrusionOk="0">
                  <a:moveTo>
                    <a:pt x="2008329" y="1307467"/>
                  </a:moveTo>
                  <a:lnTo>
                    <a:pt x="0" y="1307467"/>
                  </a:lnTo>
                  <a:lnTo>
                    <a:pt x="0" y="0"/>
                  </a:lnTo>
                  <a:lnTo>
                    <a:pt x="2008329" y="0"/>
                  </a:lnTo>
                  <a:close/>
                  <a:moveTo>
                    <a:pt x="14613" y="1292853"/>
                  </a:moveTo>
                  <a:lnTo>
                    <a:pt x="1993715" y="1292853"/>
                  </a:lnTo>
                  <a:lnTo>
                    <a:pt x="1993715" y="14613"/>
                  </a:lnTo>
                  <a:lnTo>
                    <a:pt x="14613" y="14613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7"/>
            <p:cNvSpPr/>
            <p:nvPr/>
          </p:nvSpPr>
          <p:spPr>
            <a:xfrm>
              <a:off x="9832208" y="603250"/>
              <a:ext cx="2008328" cy="186321"/>
            </a:xfrm>
            <a:custGeom>
              <a:avLst/>
              <a:gdLst/>
              <a:ahLst/>
              <a:cxnLst/>
              <a:rect l="l" t="t" r="r" b="b"/>
              <a:pathLst>
                <a:path w="2008328" h="186321" extrusionOk="0">
                  <a:moveTo>
                    <a:pt x="2008329" y="186322"/>
                  </a:moveTo>
                  <a:lnTo>
                    <a:pt x="0" y="186322"/>
                  </a:lnTo>
                  <a:lnTo>
                    <a:pt x="0" y="0"/>
                  </a:lnTo>
                  <a:lnTo>
                    <a:pt x="2008329" y="0"/>
                  </a:lnTo>
                  <a:close/>
                  <a:moveTo>
                    <a:pt x="14613" y="171708"/>
                  </a:moveTo>
                  <a:lnTo>
                    <a:pt x="1993715" y="171708"/>
                  </a:lnTo>
                  <a:lnTo>
                    <a:pt x="1993715" y="14613"/>
                  </a:lnTo>
                  <a:lnTo>
                    <a:pt x="14613" y="14613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7"/>
            <p:cNvSpPr/>
            <p:nvPr/>
          </p:nvSpPr>
          <p:spPr>
            <a:xfrm>
              <a:off x="9913021" y="653812"/>
              <a:ext cx="87680" cy="87680"/>
            </a:xfrm>
            <a:custGeom>
              <a:avLst/>
              <a:gdLst/>
              <a:ahLst/>
              <a:cxnLst/>
              <a:rect l="l" t="t" r="r" b="b"/>
              <a:pathLst>
                <a:path w="87680" h="87680" extrusionOk="0">
                  <a:moveTo>
                    <a:pt x="87681" y="43840"/>
                  </a:moveTo>
                  <a:cubicBezTo>
                    <a:pt x="87681" y="68053"/>
                    <a:pt x="68055" y="87681"/>
                    <a:pt x="43840" y="87681"/>
                  </a:cubicBezTo>
                  <a:cubicBezTo>
                    <a:pt x="19625" y="87681"/>
                    <a:pt x="0" y="68053"/>
                    <a:pt x="0" y="43840"/>
                  </a:cubicBezTo>
                  <a:cubicBezTo>
                    <a:pt x="0" y="19627"/>
                    <a:pt x="19625" y="0"/>
                    <a:pt x="43840" y="0"/>
                  </a:cubicBezTo>
                  <a:cubicBezTo>
                    <a:pt x="68055" y="0"/>
                    <a:pt x="87681" y="19627"/>
                    <a:pt x="87681" y="4384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37"/>
            <p:cNvSpPr/>
            <p:nvPr/>
          </p:nvSpPr>
          <p:spPr>
            <a:xfrm>
              <a:off x="10089551" y="653812"/>
              <a:ext cx="87680" cy="87680"/>
            </a:xfrm>
            <a:custGeom>
              <a:avLst/>
              <a:gdLst/>
              <a:ahLst/>
              <a:cxnLst/>
              <a:rect l="l" t="t" r="r" b="b"/>
              <a:pathLst>
                <a:path w="87680" h="87680" extrusionOk="0">
                  <a:moveTo>
                    <a:pt x="87681" y="43840"/>
                  </a:moveTo>
                  <a:cubicBezTo>
                    <a:pt x="87681" y="68053"/>
                    <a:pt x="68056" y="87681"/>
                    <a:pt x="43840" y="87681"/>
                  </a:cubicBezTo>
                  <a:cubicBezTo>
                    <a:pt x="19626" y="87681"/>
                    <a:pt x="0" y="68053"/>
                    <a:pt x="0" y="43840"/>
                  </a:cubicBezTo>
                  <a:cubicBezTo>
                    <a:pt x="0" y="19627"/>
                    <a:pt x="19626" y="0"/>
                    <a:pt x="43840" y="0"/>
                  </a:cubicBezTo>
                  <a:cubicBezTo>
                    <a:pt x="68056" y="0"/>
                    <a:pt x="87681" y="19627"/>
                    <a:pt x="87681" y="4384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7"/>
            <p:cNvSpPr/>
            <p:nvPr/>
          </p:nvSpPr>
          <p:spPr>
            <a:xfrm>
              <a:off x="10265936" y="653812"/>
              <a:ext cx="87680" cy="87680"/>
            </a:xfrm>
            <a:custGeom>
              <a:avLst/>
              <a:gdLst/>
              <a:ahLst/>
              <a:cxnLst/>
              <a:rect l="l" t="t" r="r" b="b"/>
              <a:pathLst>
                <a:path w="87680" h="87680" extrusionOk="0">
                  <a:moveTo>
                    <a:pt x="87681" y="43840"/>
                  </a:moveTo>
                  <a:cubicBezTo>
                    <a:pt x="87681" y="68053"/>
                    <a:pt x="68055" y="87681"/>
                    <a:pt x="43840" y="87681"/>
                  </a:cubicBezTo>
                  <a:cubicBezTo>
                    <a:pt x="19626" y="87681"/>
                    <a:pt x="0" y="68053"/>
                    <a:pt x="0" y="43840"/>
                  </a:cubicBezTo>
                  <a:cubicBezTo>
                    <a:pt x="0" y="19627"/>
                    <a:pt x="19626" y="0"/>
                    <a:pt x="43840" y="0"/>
                  </a:cubicBezTo>
                  <a:cubicBezTo>
                    <a:pt x="68055" y="0"/>
                    <a:pt x="87681" y="19627"/>
                    <a:pt x="87681" y="43840"/>
                  </a:cubicBez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ustom Layout">
  <p:cSld name="10_Custom Layou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38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51" name="Google Shape;51;p38"/>
            <p:cNvSpPr/>
            <p:nvPr/>
          </p:nvSpPr>
          <p:spPr>
            <a:xfrm>
              <a:off x="9903293" y="3828203"/>
              <a:ext cx="2007241" cy="2843189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8"/>
            <p:cNvSpPr/>
            <p:nvPr/>
          </p:nvSpPr>
          <p:spPr>
            <a:xfrm>
              <a:off x="10564955" y="3882534"/>
              <a:ext cx="1215746" cy="2461892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8"/>
            <p:cNvSpPr/>
            <p:nvPr/>
          </p:nvSpPr>
          <p:spPr>
            <a:xfrm>
              <a:off x="10738851" y="4383329"/>
              <a:ext cx="175249" cy="824422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8"/>
            <p:cNvSpPr/>
            <p:nvPr/>
          </p:nvSpPr>
          <p:spPr>
            <a:xfrm>
              <a:off x="10914101" y="4949545"/>
              <a:ext cx="957358" cy="258035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8"/>
            <p:cNvSpPr/>
            <p:nvPr/>
          </p:nvSpPr>
          <p:spPr>
            <a:xfrm>
              <a:off x="9989252" y="5117468"/>
              <a:ext cx="586030" cy="1205236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8"/>
            <p:cNvSpPr/>
            <p:nvPr/>
          </p:nvSpPr>
          <p:spPr>
            <a:xfrm>
              <a:off x="10574606" y="5804769"/>
              <a:ext cx="1259094" cy="517256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Custom Layout">
  <p:cSld name="14_Custom Layou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39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60" name="Google Shape;60;p39"/>
            <p:cNvSpPr/>
            <p:nvPr/>
          </p:nvSpPr>
          <p:spPr>
            <a:xfrm>
              <a:off x="9903293" y="3828203"/>
              <a:ext cx="2007241" cy="2843189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C5E0B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9"/>
            <p:cNvSpPr/>
            <p:nvPr/>
          </p:nvSpPr>
          <p:spPr>
            <a:xfrm>
              <a:off x="10564955" y="3882534"/>
              <a:ext cx="1215746" cy="2461892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9"/>
            <p:cNvSpPr/>
            <p:nvPr/>
          </p:nvSpPr>
          <p:spPr>
            <a:xfrm>
              <a:off x="10738851" y="4383329"/>
              <a:ext cx="175249" cy="824422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9"/>
            <p:cNvSpPr/>
            <p:nvPr/>
          </p:nvSpPr>
          <p:spPr>
            <a:xfrm>
              <a:off x="10914101" y="4949545"/>
              <a:ext cx="957358" cy="258035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9"/>
            <p:cNvSpPr/>
            <p:nvPr/>
          </p:nvSpPr>
          <p:spPr>
            <a:xfrm>
              <a:off x="9989252" y="5117468"/>
              <a:ext cx="586030" cy="1205236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9"/>
            <p:cNvSpPr/>
            <p:nvPr/>
          </p:nvSpPr>
          <p:spPr>
            <a:xfrm>
              <a:off x="10574606" y="5804769"/>
              <a:ext cx="1259094" cy="517256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0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0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0062C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40"/>
          <p:cNvGrpSpPr/>
          <p:nvPr/>
        </p:nvGrpSpPr>
        <p:grpSpPr>
          <a:xfrm>
            <a:off x="10538362" y="5070499"/>
            <a:ext cx="1097280" cy="1422802"/>
            <a:chOff x="10464545" y="2801631"/>
            <a:chExt cx="897471" cy="1163717"/>
          </a:xfrm>
        </p:grpSpPr>
        <p:sp>
          <p:nvSpPr>
            <p:cNvPr id="70" name="Google Shape;70;p40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0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0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0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0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0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2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2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Google Shape;201;p42"/>
          <p:cNvGrpSpPr/>
          <p:nvPr/>
        </p:nvGrpSpPr>
        <p:grpSpPr>
          <a:xfrm>
            <a:off x="10538362" y="5070499"/>
            <a:ext cx="1097280" cy="1422802"/>
            <a:chOff x="10464545" y="2801631"/>
            <a:chExt cx="897471" cy="1163717"/>
          </a:xfrm>
        </p:grpSpPr>
        <p:sp>
          <p:nvSpPr>
            <p:cNvPr id="202" name="Google Shape;202;p42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42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2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2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2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2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43"/>
          <p:cNvGrpSpPr/>
          <p:nvPr/>
        </p:nvGrpSpPr>
        <p:grpSpPr>
          <a:xfrm>
            <a:off x="7627541" y="1"/>
            <a:ext cx="3447532" cy="6858000"/>
            <a:chOff x="7736398" y="0"/>
            <a:chExt cx="3447532" cy="6954077"/>
          </a:xfrm>
        </p:grpSpPr>
        <p:sp>
          <p:nvSpPr>
            <p:cNvPr id="210" name="Google Shape;210;p43"/>
            <p:cNvSpPr/>
            <p:nvPr/>
          </p:nvSpPr>
          <p:spPr>
            <a:xfrm>
              <a:off x="8239078" y="0"/>
              <a:ext cx="2503713" cy="265611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3"/>
            <p:cNvSpPr/>
            <p:nvPr/>
          </p:nvSpPr>
          <p:spPr>
            <a:xfrm>
              <a:off x="8239078" y="2615564"/>
              <a:ext cx="2503713" cy="4338513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3"/>
            <p:cNvSpPr/>
            <p:nvPr/>
          </p:nvSpPr>
          <p:spPr>
            <a:xfrm>
              <a:off x="7736398" y="911134"/>
              <a:ext cx="3447532" cy="34494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3" name="Google Shape;213;p43"/>
          <p:cNvSpPr>
            <a:spLocks noGrp="1"/>
          </p:cNvSpPr>
          <p:nvPr>
            <p:ph type="pic" idx="2"/>
          </p:nvPr>
        </p:nvSpPr>
        <p:spPr>
          <a:xfrm>
            <a:off x="7823153" y="1731963"/>
            <a:ext cx="3117847" cy="1697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14" name="Google Shape;214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648227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7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7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A9D18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3" name="Google Shape;243;p47"/>
          <p:cNvGrpSpPr/>
          <p:nvPr/>
        </p:nvGrpSpPr>
        <p:grpSpPr>
          <a:xfrm>
            <a:off x="10538362" y="5070499"/>
            <a:ext cx="1097280" cy="1422802"/>
            <a:chOff x="10464545" y="2801631"/>
            <a:chExt cx="897471" cy="1163717"/>
          </a:xfrm>
        </p:grpSpPr>
        <p:sp>
          <p:nvSpPr>
            <p:cNvPr id="244" name="Google Shape;244;p47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7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7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7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7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7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ustom Layout">
  <p:cSld name="4_Custom Layou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8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8"/>
          <p:cNvSpPr/>
          <p:nvPr/>
        </p:nvSpPr>
        <p:spPr>
          <a:xfrm rot="2700000">
            <a:off x="1037143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FF5D5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3" name="Google Shape;253;p48"/>
          <p:cNvGrpSpPr/>
          <p:nvPr/>
        </p:nvGrpSpPr>
        <p:grpSpPr>
          <a:xfrm>
            <a:off x="10538362" y="5070499"/>
            <a:ext cx="1097280" cy="1422802"/>
            <a:chOff x="10464545" y="2801631"/>
            <a:chExt cx="897471" cy="1163717"/>
          </a:xfrm>
        </p:grpSpPr>
        <p:sp>
          <p:nvSpPr>
            <p:cNvPr id="254" name="Google Shape;254;p48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8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8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8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8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8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60" r:id="rId8"/>
    <p:sldLayoutId id="2147483661" r:id="rId9"/>
    <p:sldLayoutId id="2147483663" r:id="rId10"/>
    <p:sldLayoutId id="2147483664" r:id="rId11"/>
    <p:sldLayoutId id="2147483665" r:id="rId12"/>
    <p:sldLayoutId id="2147483667" r:id="rId13"/>
    <p:sldLayoutId id="2147483668" r:id="rId14"/>
    <p:sldLayoutId id="2147483669" r:id="rId15"/>
    <p:sldLayoutId id="2147483670" r:id="rId16"/>
    <p:sldLayoutId id="214748367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"/>
          <p:cNvSpPr txBox="1">
            <a:spLocks noGrp="1"/>
          </p:cNvSpPr>
          <p:nvPr>
            <p:ph type="ctrTitle"/>
          </p:nvPr>
        </p:nvSpPr>
        <p:spPr>
          <a:xfrm>
            <a:off x="5637120" y="593981"/>
            <a:ext cx="5711171" cy="197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5400"/>
              <a:buFont typeface="Arial"/>
              <a:buNone/>
            </a:pPr>
            <a:r>
              <a:rPr lang="en-US" sz="6600" dirty="0" smtClean="0"/>
              <a:t>Flappy Bird</a:t>
            </a:r>
            <a:endParaRPr lang="en-US" sz="6600" dirty="0"/>
          </a:p>
        </p:txBody>
      </p:sp>
      <p:sp>
        <p:nvSpPr>
          <p:cNvPr id="711" name="Google Shape;711;p1"/>
          <p:cNvSpPr txBox="1">
            <a:spLocks noGrp="1"/>
          </p:cNvSpPr>
          <p:nvPr>
            <p:ph type="subTitle" idx="1"/>
          </p:nvPr>
        </p:nvSpPr>
        <p:spPr>
          <a:xfrm>
            <a:off x="5637120" y="4045100"/>
            <a:ext cx="5711171" cy="221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2400" dirty="0" smtClean="0"/>
              <a:t>Members:</a:t>
            </a:r>
          </a:p>
          <a:p>
            <a:pPr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itchFamily="34" charset="0"/>
              <a:buChar char="•"/>
            </a:pPr>
            <a:r>
              <a:rPr lang="en-US" sz="2400" dirty="0" err="1" smtClean="0"/>
              <a:t>Lê</a:t>
            </a:r>
            <a:r>
              <a:rPr lang="en-US" sz="2400" dirty="0" smtClean="0"/>
              <a:t> </a:t>
            </a:r>
            <a:r>
              <a:rPr lang="en-US" sz="2400" dirty="0" err="1" smtClean="0"/>
              <a:t>Thành</a:t>
            </a:r>
            <a:r>
              <a:rPr lang="en-US" sz="2400" dirty="0" smtClean="0"/>
              <a:t> Long</a:t>
            </a:r>
          </a:p>
          <a:p>
            <a:pPr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itchFamily="34" charset="0"/>
              <a:buChar char="•"/>
            </a:pPr>
            <a:r>
              <a:rPr lang="en-US" sz="2400" dirty="0" err="1" smtClean="0"/>
              <a:t>Diệp</a:t>
            </a:r>
            <a:r>
              <a:rPr lang="en-US" sz="2400" dirty="0" smtClean="0"/>
              <a:t> </a:t>
            </a:r>
            <a:r>
              <a:rPr lang="en-US" sz="2400" dirty="0" err="1" smtClean="0"/>
              <a:t>Thiên</a:t>
            </a:r>
            <a:r>
              <a:rPr lang="en-US" sz="2400" dirty="0" smtClean="0"/>
              <a:t> </a:t>
            </a:r>
            <a:r>
              <a:rPr lang="en-US" sz="2400" dirty="0" err="1" smtClean="0"/>
              <a:t>Thiên</a:t>
            </a:r>
            <a:endParaRPr lang="en-US" sz="2400" dirty="0"/>
          </a:p>
          <a:p>
            <a:pPr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itchFamily="34" charset="0"/>
              <a:buChar char="•"/>
            </a:pPr>
            <a:r>
              <a:rPr lang="en-US" sz="2400" dirty="0" err="1" smtClean="0"/>
              <a:t>Phạm</a:t>
            </a:r>
            <a:r>
              <a:rPr lang="en-US" sz="2400" dirty="0" smtClean="0"/>
              <a:t> </a:t>
            </a:r>
            <a:r>
              <a:rPr lang="en-US" sz="2400" dirty="0" err="1" smtClean="0"/>
              <a:t>Trần</a:t>
            </a:r>
            <a:r>
              <a:rPr lang="en-US" sz="2400" dirty="0" smtClean="0"/>
              <a:t> </a:t>
            </a:r>
            <a:r>
              <a:rPr lang="en-US" sz="2400" dirty="0" err="1" smtClean="0"/>
              <a:t>Đức</a:t>
            </a:r>
            <a:r>
              <a:rPr lang="en-US" sz="2400" dirty="0" smtClean="0"/>
              <a:t> </a:t>
            </a:r>
            <a:r>
              <a:rPr lang="en-US" sz="2400" dirty="0" err="1" smtClean="0"/>
              <a:t>Trọng</a:t>
            </a:r>
            <a:endParaRPr lang="en-US" sz="2400" dirty="0"/>
          </a:p>
          <a:p>
            <a:pPr lvl="0" indent="-457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itchFamily="34" charset="0"/>
              <a:buChar char="•"/>
            </a:pPr>
            <a:r>
              <a:rPr lang="en-US" sz="2400" dirty="0" err="1" smtClean="0"/>
              <a:t>Hoàng</a:t>
            </a:r>
            <a:r>
              <a:rPr lang="en-US" sz="2400" dirty="0" smtClean="0"/>
              <a:t> </a:t>
            </a:r>
            <a:r>
              <a:rPr lang="en-US" sz="2400" dirty="0" err="1" smtClean="0"/>
              <a:t>Phạm</a:t>
            </a:r>
            <a:r>
              <a:rPr lang="en-US" sz="2400" dirty="0" smtClean="0"/>
              <a:t> </a:t>
            </a:r>
            <a:r>
              <a:rPr lang="en-US" sz="2400" dirty="0" err="1" smtClean="0"/>
              <a:t>Khương</a:t>
            </a:r>
            <a:r>
              <a:rPr lang="en-US" sz="2400" dirty="0" smtClean="0"/>
              <a:t> </a:t>
            </a:r>
            <a:r>
              <a:rPr lang="en-US" sz="2400" dirty="0" err="1" smtClean="0"/>
              <a:t>Duy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932925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13"/>
          <p:cNvSpPr txBox="1"/>
          <p:nvPr/>
        </p:nvSpPr>
        <p:spPr>
          <a:xfrm>
            <a:off x="1929589" y="2767281"/>
            <a:ext cx="1452641" cy="1323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 dirty="0" smtClean="0">
                <a:solidFill>
                  <a:srgbClr val="E2000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8000" b="0" i="0" u="none" strike="noStrike" cap="none" dirty="0">
              <a:solidFill>
                <a:srgbClr val="E2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p13"/>
          <p:cNvSpPr/>
          <p:nvPr/>
        </p:nvSpPr>
        <p:spPr>
          <a:xfrm>
            <a:off x="3824324" y="3075057"/>
            <a:ext cx="66912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2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DEVELOPMENT PROCESS</a:t>
            </a:r>
            <a:endParaRPr sz="4000" b="1" i="0" u="none" strike="noStrike" cap="none" dirty="0">
              <a:solidFill>
                <a:srgbClr val="E2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 spd="med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4"/>
          <p:cNvSpPr txBox="1"/>
          <p:nvPr/>
        </p:nvSpPr>
        <p:spPr>
          <a:xfrm>
            <a:off x="1083769" y="3049500"/>
            <a:ext cx="3143411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b="1" dirty="0" smtClean="0">
                <a:solidFill>
                  <a:srgbClr val="FFFFFF"/>
                </a:solidFill>
              </a:rPr>
              <a:t>Prototype</a:t>
            </a:r>
            <a:endParaRPr sz="3200" b="1" i="0" u="none" strike="noStrike" cap="none" dirty="0">
              <a:solidFill>
                <a:srgbClr val="1F3864"/>
              </a:solidFill>
              <a:sym typeface="Arial"/>
            </a:endParaRPr>
          </a:p>
        </p:txBody>
      </p:sp>
      <p:sp>
        <p:nvSpPr>
          <p:cNvPr id="889" name="Google Shape;889;p14"/>
          <p:cNvSpPr/>
          <p:nvPr/>
        </p:nvSpPr>
        <p:spPr>
          <a:xfrm>
            <a:off x="2442094" y="2142997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14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1" name="Google Shape;891;p14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892" name="Google Shape;892;p14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4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4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4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6" name="Google Shape;896;p14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897" name="Google Shape;897;p14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4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4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4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4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4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4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4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FAFED734-2627-4E9B-B8EE-183CAADCFDBD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5450" b="5450"/>
          <a:stretch>
            <a:fillRect/>
          </a:stretch>
        </p:blipFill>
        <p:spPr>
          <a:xfrm>
            <a:off x="4861437" y="1304925"/>
            <a:ext cx="7154350" cy="4222317"/>
          </a:xfrm>
          <a:ln>
            <a:solidFill>
              <a:schemeClr val="tx1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7462694" y="5835385"/>
            <a:ext cx="18229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Multi-sketches</a:t>
            </a:r>
            <a:endParaRPr lang="en-US" sz="2000" i="1" dirty="0"/>
          </a:p>
        </p:txBody>
      </p:sp>
      <p:sp>
        <p:nvSpPr>
          <p:cNvPr id="21" name="Google Shape;856;p9"/>
          <p:cNvSpPr txBox="1"/>
          <p:nvPr/>
        </p:nvSpPr>
        <p:spPr>
          <a:xfrm>
            <a:off x="414868" y="996782"/>
            <a:ext cx="6756400" cy="992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2565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4"/>
          <p:cNvSpPr txBox="1"/>
          <p:nvPr/>
        </p:nvSpPr>
        <p:spPr>
          <a:xfrm>
            <a:off x="1083769" y="3049500"/>
            <a:ext cx="3143411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b="1" dirty="0" smtClean="0">
                <a:solidFill>
                  <a:srgbClr val="FFFFFF"/>
                </a:solidFill>
              </a:rPr>
              <a:t>Prototype</a:t>
            </a:r>
            <a:endParaRPr sz="3200" b="1" i="0" u="none" strike="noStrike" cap="none" dirty="0">
              <a:solidFill>
                <a:srgbClr val="1F3864"/>
              </a:solidFill>
              <a:sym typeface="Arial"/>
            </a:endParaRPr>
          </a:p>
        </p:txBody>
      </p:sp>
      <p:sp>
        <p:nvSpPr>
          <p:cNvPr id="889" name="Google Shape;889;p14"/>
          <p:cNvSpPr/>
          <p:nvPr/>
        </p:nvSpPr>
        <p:spPr>
          <a:xfrm>
            <a:off x="2442094" y="2142997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14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1" name="Google Shape;891;p14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892" name="Google Shape;892;p14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4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4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4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6" name="Google Shape;896;p14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897" name="Google Shape;897;p14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4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4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4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4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4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4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4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856;p9"/>
          <p:cNvSpPr txBox="1"/>
          <p:nvPr/>
        </p:nvSpPr>
        <p:spPr>
          <a:xfrm>
            <a:off x="414868" y="996782"/>
            <a:ext cx="6756400" cy="992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56EA5818-BBA8-4485-81C5-67EC5693ECDC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 rotWithShape="1">
          <a:blip r:embed="rId3"/>
          <a:srcRect t="7392" b="7392"/>
          <a:stretch/>
        </p:blipFill>
        <p:spPr>
          <a:xfrm>
            <a:off x="4763042" y="1173019"/>
            <a:ext cx="6995646" cy="412865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605076" y="5483683"/>
            <a:ext cx="13115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 smtClean="0"/>
              <a:t>Mainpage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792799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4"/>
          <p:cNvSpPr txBox="1"/>
          <p:nvPr/>
        </p:nvSpPr>
        <p:spPr>
          <a:xfrm>
            <a:off x="1083769" y="3049500"/>
            <a:ext cx="3143411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b="1" dirty="0" smtClean="0">
                <a:solidFill>
                  <a:srgbClr val="FFFFFF"/>
                </a:solidFill>
              </a:rPr>
              <a:t>Prototype</a:t>
            </a:r>
            <a:endParaRPr sz="3200" b="1" i="0" u="none" strike="noStrike" cap="none" dirty="0">
              <a:solidFill>
                <a:srgbClr val="1F3864"/>
              </a:solidFill>
              <a:sym typeface="Arial"/>
            </a:endParaRPr>
          </a:p>
        </p:txBody>
      </p:sp>
      <p:sp>
        <p:nvSpPr>
          <p:cNvPr id="889" name="Google Shape;889;p14"/>
          <p:cNvSpPr/>
          <p:nvPr/>
        </p:nvSpPr>
        <p:spPr>
          <a:xfrm>
            <a:off x="2442094" y="2142997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14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1" name="Google Shape;891;p14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892" name="Google Shape;892;p14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4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4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4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6" name="Google Shape;896;p14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897" name="Google Shape;897;p14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4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4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4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4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4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4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4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856;p9"/>
          <p:cNvSpPr txBox="1"/>
          <p:nvPr/>
        </p:nvSpPr>
        <p:spPr>
          <a:xfrm>
            <a:off x="414868" y="996782"/>
            <a:ext cx="6756400" cy="992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Picture Placeholder 21">
            <a:extLst>
              <a:ext uri="{FF2B5EF4-FFF2-40B4-BE49-F238E27FC236}">
                <a16:creationId xmlns:a16="http://schemas.microsoft.com/office/drawing/2014/main" id="{56EA5818-BBA8-4485-81C5-67EC5693ECDC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 rotWithShape="1">
          <a:blip r:embed="rId3"/>
          <a:srcRect t="838" b="-418"/>
          <a:stretch/>
        </p:blipFill>
        <p:spPr>
          <a:xfrm>
            <a:off x="5116946" y="950527"/>
            <a:ext cx="6795032" cy="45491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752875" y="5499694"/>
            <a:ext cx="1523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Game page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880550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8AB82CE-C671-49AB-9064-A789EC0D110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l="399" r="656"/>
          <a:stretch/>
        </p:blipFill>
        <p:spPr>
          <a:xfrm>
            <a:off x="4820520" y="1805123"/>
            <a:ext cx="7118765" cy="3572193"/>
          </a:xfrm>
          <a:ln>
            <a:solidFill>
              <a:schemeClr val="tx1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6912192" y="5673724"/>
            <a:ext cx="2935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A completed Homepage</a:t>
            </a:r>
          </a:p>
        </p:txBody>
      </p:sp>
    </p:spTree>
    <p:extLst>
      <p:ext uri="{BB962C8B-B14F-4D97-AF65-F5344CB8AC3E}">
        <p14:creationId xmlns:p14="http://schemas.microsoft.com/office/powerpoint/2010/main" val="975924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949966" y="5620807"/>
            <a:ext cx="29498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A completed Login page</a:t>
            </a:r>
          </a:p>
        </p:txBody>
      </p:sp>
      <p:pic>
        <p:nvPicPr>
          <p:cNvPr id="23" name="Picture Placeholder 4"/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0243" r="10243"/>
          <a:stretch>
            <a:fillRect/>
          </a:stretch>
        </p:blipFill>
        <p:spPr>
          <a:xfrm>
            <a:off x="5070005" y="1468736"/>
            <a:ext cx="6709768" cy="395993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5467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881370" y="5554132"/>
            <a:ext cx="2848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Choose character page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" r="15"/>
          <a:stretch/>
        </p:blipFill>
        <p:spPr bwMode="auto">
          <a:xfrm>
            <a:off x="4817533" y="1710279"/>
            <a:ext cx="6976533" cy="352635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580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701852" y="5644764"/>
            <a:ext cx="1523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Game page</a:t>
            </a:r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0" b="5780"/>
          <a:stretch>
            <a:fillRect/>
          </a:stretch>
        </p:blipFill>
        <p:spPr>
          <a:xfrm>
            <a:off x="5246342" y="1550054"/>
            <a:ext cx="6434195" cy="3797300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1506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371450" y="5579820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History page</a:t>
            </a:r>
          </a:p>
        </p:txBody>
      </p:sp>
      <p:pic>
        <p:nvPicPr>
          <p:cNvPr id="1026" name="Picture 2" descr="C:\Users\LENOVO\Desktop\Trong\BootCamp_Red\FlappyBird\src\assets\146885005_414126519816221_3191595894043444020_n.png"/>
          <p:cNvPicPr>
            <a:picLocks noGrp="1" noChangeAspect="1" noChangeArrowheads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5" r="10155"/>
          <a:stretch>
            <a:fillRect/>
          </a:stretch>
        </p:blipFill>
        <p:spPr bwMode="auto">
          <a:xfrm>
            <a:off x="4924363" y="1427774"/>
            <a:ext cx="6518338" cy="384695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57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" name="Google Shape;932;p16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933" name="Google Shape;933;p16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1" name="Google Shape;941;p16"/>
          <p:cNvSpPr/>
          <p:nvPr/>
        </p:nvSpPr>
        <p:spPr>
          <a:xfrm>
            <a:off x="2534708" y="2113915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2" name="Google Shape;942;p16"/>
          <p:cNvGrpSpPr/>
          <p:nvPr/>
        </p:nvGrpSpPr>
        <p:grpSpPr>
          <a:xfrm>
            <a:off x="509211" y="3671887"/>
            <a:ext cx="457200" cy="457200"/>
            <a:chOff x="1487200" y="2021475"/>
            <a:chExt cx="483125" cy="483150"/>
          </a:xfrm>
        </p:grpSpPr>
        <p:sp>
          <p:nvSpPr>
            <p:cNvPr id="943" name="Google Shape;943;p16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7" name="Google Shape;947;p16"/>
          <p:cNvSpPr txBox="1">
            <a:spLocks noGrp="1"/>
          </p:cNvSpPr>
          <p:nvPr>
            <p:ph type="title" idx="4294967295"/>
          </p:nvPr>
        </p:nvSpPr>
        <p:spPr>
          <a:xfrm>
            <a:off x="1268500" y="3023191"/>
            <a:ext cx="2915593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dirty="0" smtClean="0">
                <a:solidFill>
                  <a:schemeClr val="bg1"/>
                </a:solidFill>
              </a:rPr>
              <a:t>Current Limitations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48" name="Google Shape;948;p16"/>
          <p:cNvSpPr/>
          <p:nvPr/>
        </p:nvSpPr>
        <p:spPr>
          <a:xfrm>
            <a:off x="499435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006760" y="5236632"/>
            <a:ext cx="2848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smtClean="0"/>
              <a:t>Choose character page</a:t>
            </a:r>
            <a:endParaRPr lang="en-US" sz="2000" i="1" dirty="0"/>
          </a:p>
        </p:txBody>
      </p:sp>
      <p:pic>
        <p:nvPicPr>
          <p:cNvPr id="23" name="Picture 2"/>
          <p:cNvPicPr>
            <a:picLocks noGrp="1" noChangeAspect="1" noChangeArrowheads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2" t="173" r="-300"/>
          <a:stretch/>
        </p:blipFill>
        <p:spPr bwMode="auto">
          <a:xfrm>
            <a:off x="4993652" y="1371600"/>
            <a:ext cx="6875075" cy="34389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99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17" name="Google Shape;717;p2"/>
          <p:cNvGraphicFramePr/>
          <p:nvPr>
            <p:extLst>
              <p:ext uri="{D42A27DB-BD31-4B8C-83A1-F6EECF244321}">
                <p14:modId xmlns:p14="http://schemas.microsoft.com/office/powerpoint/2010/main" val="1997808111"/>
              </p:ext>
            </p:extLst>
          </p:nvPr>
        </p:nvGraphicFramePr>
        <p:xfrm>
          <a:off x="885572" y="1950918"/>
          <a:ext cx="10187250" cy="40812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39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5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18" name="Google Shape;718;p2"/>
          <p:cNvGraphicFramePr/>
          <p:nvPr>
            <p:extLst>
              <p:ext uri="{D42A27DB-BD31-4B8C-83A1-F6EECF244321}">
                <p14:modId xmlns:p14="http://schemas.microsoft.com/office/powerpoint/2010/main" val="821607541"/>
              </p:ext>
            </p:extLst>
          </p:nvPr>
        </p:nvGraphicFramePr>
        <p:xfrm>
          <a:off x="1014627" y="1815678"/>
          <a:ext cx="10187250" cy="408797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39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5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A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Lê Thành Long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 baseline="0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Code homepage</a:t>
                      </a:r>
                      <a:r>
                        <a:rPr lang="en-US" sz="2000" b="0" i="0" u="none" strike="noStrike" cap="none" baseline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endParaRPr lang="en-US" sz="2000" b="0" i="0" u="none" strike="noStrike" cap="none" baseline="0" smtClean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 baseline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animation</a:t>
                      </a:r>
                      <a:r>
                        <a:rPr lang="en-US" sz="2000" b="0" i="0" u="none" strike="noStrike" cap="none" baseline="0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footer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Diệp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Thiên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Thiên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 baseline="0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Program game</a:t>
                      </a:r>
                      <a:r>
                        <a:rPr lang="en-US" sz="2000" b="0" i="0" u="none" strike="noStrike" cap="none" baseline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endParaRPr lang="en-US" sz="2000" b="0" i="0" u="none" strike="noStrike" cap="none" baseline="0" smtClean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 baseline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</a:t>
                      </a:r>
                      <a:r>
                        <a:rPr lang="en-US" sz="2000" b="0" i="0" u="none" strike="noStrike" cap="none" baseline="0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algorithm</a:t>
                      </a:r>
                      <a:endParaRPr sz="2000" b="0" i="0" u="none" strike="noStrike" cap="none" baseline="0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90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%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Phạm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Trần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Đức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Trọng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 baseline="0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Code </a:t>
                      </a:r>
                      <a:r>
                        <a:rPr lang="en-US" sz="2000" b="0" i="0" u="none" strike="noStrike" cap="none" baseline="0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Navbar</a:t>
                      </a:r>
                      <a:r>
                        <a:rPr lang="en-US" sz="2000" b="0" i="0" u="none" strike="noStrike" cap="none" baseline="0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footer, login, </a:t>
                      </a:r>
                      <a:r>
                        <a:rPr lang="en-US" sz="2000" b="0" i="0" u="none" strike="noStrike" cap="none" baseline="0" err="1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logout</a:t>
                      </a:r>
                      <a:r>
                        <a:rPr lang="en-US" sz="2000" b="0" i="0" u="none" strike="noStrike" cap="none" baseline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register</a:t>
                      </a:r>
                      <a:endParaRPr sz="2000" b="0" i="0" u="none" strike="noStrike" cap="none" baseline="0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%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Hoàng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Phạm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Khương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Duy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baseline="0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Code assist in 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homepage,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Navbar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animation, 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UI,…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%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19" name="Google Shape;719;p2"/>
          <p:cNvSpPr txBox="1">
            <a:spLocks noGrp="1"/>
          </p:cNvSpPr>
          <p:nvPr>
            <p:ph type="title" idx="4294967295"/>
          </p:nvPr>
        </p:nvSpPr>
        <p:spPr>
          <a:xfrm>
            <a:off x="3098802" y="313162"/>
            <a:ext cx="563033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</a:pPr>
            <a:r>
              <a:rPr lang="en-US" dirty="0" smtClean="0"/>
              <a:t>Assignment</a:t>
            </a:r>
            <a:endParaRPr dirty="0"/>
          </a:p>
        </p:txBody>
      </p:sp>
      <p:sp>
        <p:nvSpPr>
          <p:cNvPr id="720" name="Google Shape;720;p2"/>
          <p:cNvSpPr txBox="1">
            <a:spLocks noGrp="1"/>
          </p:cNvSpPr>
          <p:nvPr>
            <p:ph type="body" idx="4294967295"/>
          </p:nvPr>
        </p:nvSpPr>
        <p:spPr>
          <a:xfrm>
            <a:off x="1855162" y="2001967"/>
            <a:ext cx="1747212" cy="43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 dirty="0" smtClean="0">
                <a:solidFill>
                  <a:schemeClr val="lt1"/>
                </a:solidFill>
              </a:rPr>
              <a:t>Members</a:t>
            </a:r>
            <a:endParaRPr dirty="0"/>
          </a:p>
        </p:txBody>
      </p:sp>
      <p:sp>
        <p:nvSpPr>
          <p:cNvPr id="721" name="Google Shape;721;p2"/>
          <p:cNvSpPr txBox="1">
            <a:spLocks noGrp="1"/>
          </p:cNvSpPr>
          <p:nvPr>
            <p:ph type="body" idx="4294967295"/>
          </p:nvPr>
        </p:nvSpPr>
        <p:spPr>
          <a:xfrm>
            <a:off x="4953001" y="2010434"/>
            <a:ext cx="2201333" cy="43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20000"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 dirty="0" smtClean="0">
                <a:solidFill>
                  <a:schemeClr val="lt1"/>
                </a:solidFill>
              </a:rPr>
              <a:t>Tasks</a:t>
            </a:r>
            <a:endParaRPr dirty="0"/>
          </a:p>
        </p:txBody>
      </p:sp>
      <p:sp>
        <p:nvSpPr>
          <p:cNvPr id="722" name="Google Shape;722;p2"/>
          <p:cNvSpPr txBox="1">
            <a:spLocks noGrp="1"/>
          </p:cNvSpPr>
          <p:nvPr>
            <p:ph type="body" idx="4294967295"/>
          </p:nvPr>
        </p:nvSpPr>
        <p:spPr>
          <a:xfrm>
            <a:off x="8061066" y="2001966"/>
            <a:ext cx="2859320" cy="43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 dirty="0" smtClean="0">
                <a:solidFill>
                  <a:schemeClr val="lt1"/>
                </a:solidFill>
              </a:rPr>
              <a:t>Completion rate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7070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" name="Google Shape;932;p16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933" name="Google Shape;933;p16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1" name="Google Shape;941;p16"/>
          <p:cNvSpPr/>
          <p:nvPr/>
        </p:nvSpPr>
        <p:spPr>
          <a:xfrm>
            <a:off x="2534708" y="2113915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2" name="Google Shape;942;p16"/>
          <p:cNvGrpSpPr/>
          <p:nvPr/>
        </p:nvGrpSpPr>
        <p:grpSpPr>
          <a:xfrm>
            <a:off x="509211" y="3671887"/>
            <a:ext cx="457200" cy="457200"/>
            <a:chOff x="1487200" y="2021475"/>
            <a:chExt cx="483125" cy="483150"/>
          </a:xfrm>
        </p:grpSpPr>
        <p:sp>
          <p:nvSpPr>
            <p:cNvPr id="943" name="Google Shape;943;p16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7" name="Google Shape;947;p16"/>
          <p:cNvSpPr txBox="1">
            <a:spLocks noGrp="1"/>
          </p:cNvSpPr>
          <p:nvPr>
            <p:ph type="title" idx="4294967295"/>
          </p:nvPr>
        </p:nvSpPr>
        <p:spPr>
          <a:xfrm>
            <a:off x="1268500" y="3023191"/>
            <a:ext cx="2915593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dirty="0" smtClean="0">
                <a:solidFill>
                  <a:schemeClr val="bg1"/>
                </a:solidFill>
              </a:rPr>
              <a:t>Current Limitations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48" name="Google Shape;948;p16"/>
          <p:cNvSpPr/>
          <p:nvPr/>
        </p:nvSpPr>
        <p:spPr>
          <a:xfrm>
            <a:off x="499435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731554" y="5502275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History page</a:t>
            </a:r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16" b="8557"/>
          <a:stretch/>
        </p:blipFill>
        <p:spPr>
          <a:xfrm>
            <a:off x="5446568" y="1143000"/>
            <a:ext cx="6194136" cy="4021667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0424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17"/>
          <p:cNvSpPr/>
          <p:nvPr/>
        </p:nvSpPr>
        <p:spPr>
          <a:xfrm>
            <a:off x="491172" y="279515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5" name="Google Shape;955;p17"/>
          <p:cNvGrpSpPr/>
          <p:nvPr/>
        </p:nvGrpSpPr>
        <p:grpSpPr>
          <a:xfrm>
            <a:off x="2474001" y="2204586"/>
            <a:ext cx="731520" cy="731520"/>
            <a:chOff x="1487200" y="2021475"/>
            <a:chExt cx="483125" cy="483150"/>
          </a:xfrm>
        </p:grpSpPr>
        <p:sp>
          <p:nvSpPr>
            <p:cNvPr id="956" name="Google Shape;956;p17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7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7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7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0" name="Google Shape;960;p17"/>
          <p:cNvSpPr txBox="1">
            <a:spLocks noGrp="1"/>
          </p:cNvSpPr>
          <p:nvPr>
            <p:ph type="title" idx="4294967295"/>
          </p:nvPr>
        </p:nvSpPr>
        <p:spPr>
          <a:xfrm>
            <a:off x="1528197" y="3021840"/>
            <a:ext cx="2623128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b="1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Demo</a:t>
            </a:r>
            <a:endParaRPr dirty="0"/>
          </a:p>
        </p:txBody>
      </p:sp>
      <p:sp>
        <p:nvSpPr>
          <p:cNvPr id="961" name="Google Shape;961;p17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2" name="Google Shape;962;p17"/>
          <p:cNvGrpSpPr/>
          <p:nvPr/>
        </p:nvGrpSpPr>
        <p:grpSpPr>
          <a:xfrm>
            <a:off x="497916" y="1828800"/>
            <a:ext cx="457200" cy="457200"/>
            <a:chOff x="5053900" y="2021500"/>
            <a:chExt cx="483750" cy="483125"/>
          </a:xfrm>
        </p:grpSpPr>
        <p:sp>
          <p:nvSpPr>
            <p:cNvPr id="963" name="Google Shape;963;p17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7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7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7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7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7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7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7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1" name="Google Shape;99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40814" y="694266"/>
            <a:ext cx="5863785" cy="56241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526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8"/>
          <p:cNvSpPr/>
          <p:nvPr/>
        </p:nvSpPr>
        <p:spPr>
          <a:xfrm>
            <a:off x="3824323" y="3075057"/>
            <a:ext cx="500535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4000"/>
              <a:buFont typeface="Arial"/>
              <a:buNone/>
            </a:pPr>
            <a:r>
              <a:rPr lang="en-US" sz="4000" b="1" dirty="0" smtClean="0">
                <a:solidFill>
                  <a:srgbClr val="2B3097"/>
                </a:solidFill>
                <a:latin typeface="+mj-lt"/>
                <a:ea typeface="Microsoft Yahei"/>
                <a:sym typeface="Microsoft Yahei"/>
              </a:rPr>
              <a:t>EXPERIENCES</a:t>
            </a: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18"/>
          <p:cNvSpPr txBox="1"/>
          <p:nvPr/>
        </p:nvSpPr>
        <p:spPr>
          <a:xfrm>
            <a:off x="1929590" y="2767281"/>
            <a:ext cx="1422184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 dirty="0" smtClean="0">
                <a:solidFill>
                  <a:srgbClr val="2B3097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8000" b="0" i="0" u="none" strike="noStrike" cap="none" dirty="0">
              <a:solidFill>
                <a:srgbClr val="2B309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0878352"/>
      </p:ext>
    </p:extLst>
  </p:cSld>
  <p:clrMapOvr>
    <a:masterClrMapping/>
  </p:clrMapOvr>
  <p:transition spd="med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02216" y="1887149"/>
            <a:ext cx="90718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2800" dirty="0" smtClean="0"/>
              <a:t>Improve teamwork skills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2800" dirty="0" smtClean="0"/>
              <a:t>Complete mini project together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2800" dirty="0" smtClean="0"/>
              <a:t>Learn more tools to build the product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endParaRPr lang="en-US" sz="2800" dirty="0" smtClean="0"/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1402217" y="1296218"/>
            <a:ext cx="2903359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buClr>
                <a:srgbClr val="2F5496"/>
              </a:buClr>
              <a:buSzPts val="3600"/>
            </a:pPr>
            <a:r>
              <a:rPr lang="en-US" sz="3600" b="1" dirty="0" smtClean="0">
                <a:solidFill>
                  <a:srgbClr val="2F5496"/>
                </a:solidFill>
              </a:rPr>
              <a:t>Experiences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93592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19"/>
          <p:cNvSpPr txBox="1"/>
          <p:nvPr/>
        </p:nvSpPr>
        <p:spPr>
          <a:xfrm>
            <a:off x="2995073" y="1558448"/>
            <a:ext cx="6201853" cy="3741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8580"/>
              <a:buFont typeface="Federo"/>
              <a:buNone/>
            </a:pPr>
            <a:r>
              <a:rPr lang="en-US" sz="8580" b="1" i="1" u="none" strike="noStrike" cap="none" dirty="0">
                <a:solidFill>
                  <a:srgbClr val="1F3864"/>
                </a:solidFill>
                <a:latin typeface="Georgia" panose="02040502050405020303" pitchFamily="18" charset="0"/>
                <a:ea typeface="Federo"/>
                <a:cs typeface="Federo"/>
                <a:sym typeface="Federo"/>
              </a:rPr>
              <a:t>Thank you </a:t>
            </a:r>
            <a:r>
              <a:rPr lang="en-US" sz="4680" b="1" i="0" u="none" strike="noStrike" cap="none" dirty="0">
                <a:solidFill>
                  <a:srgbClr val="1F3864"/>
                </a:solidFill>
                <a:latin typeface="Georgia" panose="02040502050405020303" pitchFamily="18" charset="0"/>
                <a:sym typeface="Arial"/>
              </a:rPr>
              <a:t/>
            </a:r>
            <a:br>
              <a:rPr lang="en-US" sz="4680" b="1" i="0" u="none" strike="noStrike" cap="none" dirty="0">
                <a:solidFill>
                  <a:srgbClr val="1F3864"/>
                </a:solidFill>
                <a:latin typeface="Georgia" panose="02040502050405020303" pitchFamily="18" charset="0"/>
                <a:sym typeface="Arial"/>
              </a:rPr>
            </a:br>
            <a:r>
              <a:rPr lang="en-US" sz="6435" b="0" i="0" u="none" strike="noStrike" cap="none" dirty="0">
                <a:solidFill>
                  <a:srgbClr val="7F7F7F"/>
                </a:solidFill>
                <a:latin typeface="Georgia" panose="02040502050405020303" pitchFamily="18" charset="0"/>
                <a:sym typeface="Arial"/>
              </a:rPr>
              <a:t>for</a:t>
            </a:r>
            <a:br>
              <a:rPr lang="en-US" sz="6435" b="0" i="0" u="none" strike="noStrike" cap="none" dirty="0">
                <a:solidFill>
                  <a:srgbClr val="7F7F7F"/>
                </a:solidFill>
                <a:latin typeface="Georgia" panose="02040502050405020303" pitchFamily="18" charset="0"/>
                <a:sym typeface="Arial"/>
              </a:rPr>
            </a:br>
            <a:r>
              <a:rPr lang="en-US" sz="6435" b="0" i="0" u="none" strike="noStrike" cap="none" dirty="0">
                <a:solidFill>
                  <a:srgbClr val="7F7F7F"/>
                </a:solidFill>
                <a:latin typeface="Georgia" panose="02040502050405020303" pitchFamily="18" charset="0"/>
                <a:sym typeface="Arial"/>
              </a:rPr>
              <a:t>listening</a:t>
            </a:r>
            <a:endParaRPr sz="4680" b="0" i="0" u="none" strike="noStrike" cap="none" dirty="0">
              <a:solidFill>
                <a:srgbClr val="7F7F7F"/>
              </a:solidFill>
              <a:latin typeface="Georgia" panose="02040502050405020303" pitchFamily="18" charset="0"/>
              <a:sym typeface="Arial"/>
            </a:endParaRPr>
          </a:p>
        </p:txBody>
      </p:sp>
      <p:grpSp>
        <p:nvGrpSpPr>
          <p:cNvPr id="983" name="Google Shape;983;p19"/>
          <p:cNvGrpSpPr/>
          <p:nvPr/>
        </p:nvGrpSpPr>
        <p:grpSpPr>
          <a:xfrm>
            <a:off x="8749110" y="6223809"/>
            <a:ext cx="2983067" cy="370602"/>
            <a:chOff x="256087" y="6401752"/>
            <a:chExt cx="2983067" cy="370602"/>
          </a:xfrm>
        </p:grpSpPr>
        <p:sp>
          <p:nvSpPr>
            <p:cNvPr id="984" name="Google Shape;984;p19"/>
            <p:cNvSpPr txBox="1"/>
            <p:nvPr/>
          </p:nvSpPr>
          <p:spPr>
            <a:xfrm>
              <a:off x="631372" y="6403022"/>
              <a:ext cx="26077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www.itsstraining.edu.vn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256087" y="6401752"/>
              <a:ext cx="365760" cy="365760"/>
            </a:xfrm>
            <a:custGeom>
              <a:avLst/>
              <a:gdLst/>
              <a:ahLst/>
              <a:cxnLst/>
              <a:rect l="l" t="t" r="r" b="b"/>
              <a:pathLst>
                <a:path w="19329" h="19325" extrusionOk="0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3063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8" name="Google Shape;728;p3"/>
          <p:cNvGrpSpPr/>
          <p:nvPr/>
        </p:nvGrpSpPr>
        <p:grpSpPr>
          <a:xfrm>
            <a:off x="2025016" y="1801747"/>
            <a:ext cx="3770813" cy="3055211"/>
            <a:chOff x="7104018" y="2777921"/>
            <a:chExt cx="3770813" cy="3055211"/>
          </a:xfrm>
        </p:grpSpPr>
        <p:sp>
          <p:nvSpPr>
            <p:cNvPr id="730" name="Google Shape;730;p3"/>
            <p:cNvSpPr txBox="1"/>
            <p:nvPr/>
          </p:nvSpPr>
          <p:spPr>
            <a:xfrm>
              <a:off x="7104019" y="2777921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 dirty="0" smtClean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01. </a:t>
              </a:r>
              <a:r>
                <a:rPr lang="en-US" sz="2400" b="0" i="0" u="none" strike="noStrike" cap="none" dirty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Introduction</a:t>
              </a:r>
              <a:endParaRPr sz="24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3"/>
            <p:cNvSpPr txBox="1"/>
            <p:nvPr/>
          </p:nvSpPr>
          <p:spPr>
            <a:xfrm>
              <a:off x="7104019" y="3644584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 dirty="0" smtClean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02. </a:t>
              </a:r>
              <a:r>
                <a:rPr lang="en-US" sz="2400" b="0" i="0" u="none" strike="noStrike" cap="none" dirty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Technologies</a:t>
              </a:r>
              <a:endParaRPr sz="24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3"/>
            <p:cNvSpPr txBox="1"/>
            <p:nvPr/>
          </p:nvSpPr>
          <p:spPr>
            <a:xfrm>
              <a:off x="7104019" y="4511247"/>
              <a:ext cx="3770812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 dirty="0" smtClean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03. </a:t>
              </a:r>
              <a:r>
                <a:rPr lang="en-US" sz="2400" b="0" i="0" u="none" strike="noStrike" cap="none" dirty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Development Process</a:t>
              </a:r>
              <a:endParaRPr sz="24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3"/>
            <p:cNvSpPr txBox="1"/>
            <p:nvPr/>
          </p:nvSpPr>
          <p:spPr>
            <a:xfrm>
              <a:off x="7104018" y="5371467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 dirty="0" smtClean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04. Demo</a:t>
              </a:r>
              <a:endParaRPr sz="24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4" name="Google Shape;734;p3"/>
          <p:cNvSpPr txBox="1"/>
          <p:nvPr/>
        </p:nvSpPr>
        <p:spPr>
          <a:xfrm>
            <a:off x="4657471" y="302164"/>
            <a:ext cx="287705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2B3097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8" name="Google Shape;738;p3"/>
          <p:cNvGrpSpPr/>
          <p:nvPr/>
        </p:nvGrpSpPr>
        <p:grpSpPr>
          <a:xfrm>
            <a:off x="1273474" y="1755776"/>
            <a:ext cx="553603" cy="553605"/>
            <a:chOff x="556360" y="1787501"/>
            <a:chExt cx="3282998" cy="3282998"/>
          </a:xfrm>
        </p:grpSpPr>
        <p:sp>
          <p:nvSpPr>
            <p:cNvPr id="739" name="Google Shape;739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1" name="Google Shape;741;p3"/>
          <p:cNvGrpSpPr/>
          <p:nvPr/>
        </p:nvGrpSpPr>
        <p:grpSpPr>
          <a:xfrm>
            <a:off x="1273474" y="2622440"/>
            <a:ext cx="553603" cy="553605"/>
            <a:chOff x="556360" y="1787501"/>
            <a:chExt cx="3282998" cy="3282998"/>
          </a:xfrm>
        </p:grpSpPr>
        <p:sp>
          <p:nvSpPr>
            <p:cNvPr id="742" name="Google Shape;742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4" name="Google Shape;744;p3"/>
          <p:cNvGrpSpPr/>
          <p:nvPr/>
        </p:nvGrpSpPr>
        <p:grpSpPr>
          <a:xfrm>
            <a:off x="1294003" y="3489102"/>
            <a:ext cx="553603" cy="553605"/>
            <a:chOff x="556360" y="1787501"/>
            <a:chExt cx="3282998" cy="3282998"/>
          </a:xfrm>
        </p:grpSpPr>
        <p:sp>
          <p:nvSpPr>
            <p:cNvPr id="745" name="Google Shape;745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7" name="Google Shape;747;p3"/>
          <p:cNvGrpSpPr/>
          <p:nvPr/>
        </p:nvGrpSpPr>
        <p:grpSpPr>
          <a:xfrm>
            <a:off x="1294003" y="4349324"/>
            <a:ext cx="553603" cy="553605"/>
            <a:chOff x="556360" y="1787501"/>
            <a:chExt cx="3282998" cy="3282998"/>
          </a:xfrm>
        </p:grpSpPr>
        <p:sp>
          <p:nvSpPr>
            <p:cNvPr id="748" name="Google Shape;748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" name="Google Shape;747;p3"/>
          <p:cNvGrpSpPr/>
          <p:nvPr/>
        </p:nvGrpSpPr>
        <p:grpSpPr>
          <a:xfrm>
            <a:off x="1294004" y="5125534"/>
            <a:ext cx="553603" cy="553605"/>
            <a:chOff x="556360" y="1787501"/>
            <a:chExt cx="3282998" cy="3282998"/>
          </a:xfrm>
        </p:grpSpPr>
        <p:sp>
          <p:nvSpPr>
            <p:cNvPr id="25" name="Google Shape;748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749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" name="Google Shape;733;p3"/>
          <p:cNvSpPr txBox="1"/>
          <p:nvPr/>
        </p:nvSpPr>
        <p:spPr>
          <a:xfrm>
            <a:off x="2025016" y="5171503"/>
            <a:ext cx="354221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05. Experiences</a:t>
            </a:r>
            <a:endParaRPr sz="2400" b="0" i="0" u="none" strike="noStrike" cap="none" dirty="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4"/>
          <p:cNvSpPr txBox="1"/>
          <p:nvPr/>
        </p:nvSpPr>
        <p:spPr>
          <a:xfrm>
            <a:off x="2267530" y="510862"/>
            <a:ext cx="760770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dirty="0" smtClean="0">
                <a:solidFill>
                  <a:srgbClr val="2B3097"/>
                </a:solidFill>
              </a:rPr>
              <a:t>Timeline</a:t>
            </a:r>
            <a:endParaRPr sz="3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61" name="Google Shape;761;p4"/>
          <p:cNvCxnSpPr/>
          <p:nvPr/>
        </p:nvCxnSpPr>
        <p:spPr>
          <a:xfrm>
            <a:off x="3850694" y="4002907"/>
            <a:ext cx="7000" cy="1199444"/>
          </a:xfrm>
          <a:prstGeom prst="straightConnector1">
            <a:avLst/>
          </a:prstGeom>
          <a:noFill/>
          <a:ln w="15875" cap="rnd" cmpd="sng">
            <a:solidFill>
              <a:srgbClr val="BFBFBF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762" name="Google Shape;762;p4"/>
          <p:cNvCxnSpPr/>
          <p:nvPr/>
        </p:nvCxnSpPr>
        <p:spPr>
          <a:xfrm rot="10800000" flipH="1">
            <a:off x="1675938" y="3896781"/>
            <a:ext cx="8718435" cy="20401"/>
          </a:xfrm>
          <a:prstGeom prst="straightConnector1">
            <a:avLst/>
          </a:prstGeom>
          <a:noFill/>
          <a:ln w="38100" cap="flat" cmpd="sng">
            <a:solidFill>
              <a:srgbClr val="7F7F7F"/>
            </a:solidFill>
            <a:prstDash val="solid"/>
            <a:miter lim="800000"/>
            <a:headEnd type="oval" w="lg" len="lg"/>
            <a:tailEnd type="oval" w="lg" len="lg"/>
          </a:ln>
        </p:spPr>
      </p:cxnSp>
      <p:sp>
        <p:nvSpPr>
          <p:cNvPr id="763" name="Google Shape;763;p4"/>
          <p:cNvSpPr/>
          <p:nvPr/>
        </p:nvSpPr>
        <p:spPr>
          <a:xfrm>
            <a:off x="3758944" y="3821932"/>
            <a:ext cx="190500" cy="190500"/>
          </a:xfrm>
          <a:prstGeom prst="ellipse">
            <a:avLst/>
          </a:prstGeom>
          <a:solidFill>
            <a:srgbClr val="7F7F7F"/>
          </a:solidFill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Google Shape;764;p4"/>
          <p:cNvSpPr/>
          <p:nvPr/>
        </p:nvSpPr>
        <p:spPr>
          <a:xfrm>
            <a:off x="3542663" y="4770188"/>
            <a:ext cx="630062" cy="63006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65" name="Google Shape;765;p4"/>
          <p:cNvGrpSpPr/>
          <p:nvPr/>
        </p:nvGrpSpPr>
        <p:grpSpPr>
          <a:xfrm>
            <a:off x="485527" y="2027281"/>
            <a:ext cx="2470805" cy="592048"/>
            <a:chOff x="1349440" y="2358731"/>
            <a:chExt cx="2470805" cy="573914"/>
          </a:xfrm>
        </p:grpSpPr>
        <p:sp>
          <p:nvSpPr>
            <p:cNvPr id="766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"/>
            <p:cNvSpPr txBox="1"/>
            <p:nvPr/>
          </p:nvSpPr>
          <p:spPr>
            <a:xfrm>
              <a:off x="144959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Start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8" name="Google Shape;768;p4"/>
          <p:cNvGrpSpPr/>
          <p:nvPr/>
        </p:nvGrpSpPr>
        <p:grpSpPr>
          <a:xfrm>
            <a:off x="1161567" y="2664754"/>
            <a:ext cx="1027124" cy="2187805"/>
            <a:chOff x="680415" y="2712096"/>
            <a:chExt cx="1027124" cy="2058684"/>
          </a:xfrm>
        </p:grpSpPr>
        <p:cxnSp>
          <p:nvCxnSpPr>
            <p:cNvPr id="769" name="Google Shape;769;p4"/>
            <p:cNvCxnSpPr/>
            <p:nvPr/>
          </p:nvCxnSpPr>
          <p:spPr>
            <a:xfrm>
              <a:off x="1180115" y="3027127"/>
              <a:ext cx="13862" cy="823380"/>
            </a:xfrm>
            <a:prstGeom prst="straightConnector1">
              <a:avLst/>
            </a:prstGeom>
            <a:noFill/>
            <a:ln w="15875" cap="rnd" cmpd="sng">
              <a:solidFill>
                <a:srgbClr val="BFBFBF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sp>
          <p:nvSpPr>
            <p:cNvPr id="770" name="Google Shape;770;p4"/>
            <p:cNvSpPr/>
            <p:nvPr/>
          </p:nvSpPr>
          <p:spPr>
            <a:xfrm>
              <a:off x="751041" y="4458478"/>
              <a:ext cx="918374" cy="312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000" dirty="0" smtClean="0">
                  <a:solidFill>
                    <a:srgbClr val="7F7F7F"/>
                  </a:solidFill>
                </a:rPr>
                <a:t>02/02</a:t>
              </a:r>
              <a:endParaRPr lang="en-US" sz="2000" dirty="0">
                <a:solidFill>
                  <a:srgbClr val="7F7F7F"/>
                </a:solidFill>
              </a:endParaRPr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680415" y="4031342"/>
              <a:ext cx="1027124" cy="3178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2000" dirty="0" smtClean="0">
                  <a:solidFill>
                    <a:srgbClr val="7F7F7F"/>
                  </a:solidFill>
                </a:rPr>
                <a:t>18h</a:t>
              </a:r>
              <a:endParaRPr sz="20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878946" y="2712096"/>
              <a:ext cx="630062" cy="6300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3" name="Google Shape;773;p4"/>
          <p:cNvGrpSpPr/>
          <p:nvPr/>
        </p:nvGrpSpPr>
        <p:grpSpPr>
          <a:xfrm>
            <a:off x="10069608" y="2542369"/>
            <a:ext cx="630062" cy="1347887"/>
            <a:chOff x="9496569" y="2502620"/>
            <a:chExt cx="630062" cy="1347887"/>
          </a:xfrm>
        </p:grpSpPr>
        <p:cxnSp>
          <p:nvCxnSpPr>
            <p:cNvPr id="774" name="Google Shape;774;p4"/>
            <p:cNvCxnSpPr/>
            <p:nvPr/>
          </p:nvCxnSpPr>
          <p:spPr>
            <a:xfrm>
              <a:off x="9811600" y="3101487"/>
              <a:ext cx="0" cy="749020"/>
            </a:xfrm>
            <a:prstGeom prst="straightConnector1">
              <a:avLst/>
            </a:prstGeom>
            <a:noFill/>
            <a:ln w="15875" cap="rnd" cmpd="sng">
              <a:solidFill>
                <a:srgbClr val="BFBFBF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sp>
          <p:nvSpPr>
            <p:cNvPr id="775" name="Google Shape;775;p4"/>
            <p:cNvSpPr/>
            <p:nvPr/>
          </p:nvSpPr>
          <p:spPr>
            <a:xfrm>
              <a:off x="9496569" y="2502620"/>
              <a:ext cx="630062" cy="6300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6" name="Google Shape;776;p4"/>
          <p:cNvSpPr/>
          <p:nvPr/>
        </p:nvSpPr>
        <p:spPr>
          <a:xfrm>
            <a:off x="3344132" y="2880287"/>
            <a:ext cx="1027124" cy="898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 smtClean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19h</a:t>
            </a:r>
            <a:endParaRPr lang="en-US" sz="18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7" name="Google Shape;777;p4"/>
          <p:cNvGrpSpPr/>
          <p:nvPr/>
        </p:nvGrpSpPr>
        <p:grpSpPr>
          <a:xfrm>
            <a:off x="5557821" y="2603469"/>
            <a:ext cx="1027124" cy="2249091"/>
            <a:chOff x="4984016" y="2627807"/>
            <a:chExt cx="1027124" cy="2249091"/>
          </a:xfrm>
        </p:grpSpPr>
        <p:cxnSp>
          <p:nvCxnSpPr>
            <p:cNvPr id="781" name="Google Shape;781;p4"/>
            <p:cNvCxnSpPr/>
            <p:nvPr/>
          </p:nvCxnSpPr>
          <p:spPr>
            <a:xfrm>
              <a:off x="5494967" y="3001992"/>
              <a:ext cx="0" cy="823263"/>
            </a:xfrm>
            <a:prstGeom prst="straightConnector1">
              <a:avLst/>
            </a:prstGeom>
            <a:noFill/>
            <a:ln w="15875" cap="rnd" cmpd="sng">
              <a:solidFill>
                <a:srgbClr val="BFBFBF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sp>
          <p:nvSpPr>
            <p:cNvPr id="782" name="Google Shape;782;p4"/>
            <p:cNvSpPr/>
            <p:nvPr/>
          </p:nvSpPr>
          <p:spPr>
            <a:xfrm>
              <a:off x="5393250" y="3821932"/>
              <a:ext cx="190500" cy="190500"/>
            </a:xfrm>
            <a:prstGeom prst="ellipse">
              <a:avLst/>
            </a:prstGeom>
            <a:solidFill>
              <a:srgbClr val="7F7F7F"/>
            </a:solidFill>
            <a:ln w="12700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5179936" y="2627807"/>
              <a:ext cx="630062" cy="630062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4984016" y="4074170"/>
              <a:ext cx="1027124" cy="8027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dirty="0" smtClean="0">
                  <a:solidFill>
                    <a:srgbClr val="7F7F7F"/>
                  </a:solidFill>
                </a:rPr>
                <a:t>9h</a:t>
              </a:r>
              <a:endParaRPr lang="en-US" sz="1800" dirty="0">
                <a:solidFill>
                  <a:srgbClr val="7F7F7F"/>
                </a:solidFill>
              </a:endParaRPr>
            </a:p>
          </p:txBody>
        </p:sp>
      </p:grpSp>
      <p:grpSp>
        <p:nvGrpSpPr>
          <p:cNvPr id="785" name="Google Shape;785;p4"/>
          <p:cNvGrpSpPr/>
          <p:nvPr/>
        </p:nvGrpSpPr>
        <p:grpSpPr>
          <a:xfrm>
            <a:off x="7286472" y="2843150"/>
            <a:ext cx="1353897" cy="2600307"/>
            <a:chOff x="7044213" y="2717057"/>
            <a:chExt cx="1353897" cy="2600307"/>
          </a:xfrm>
        </p:grpSpPr>
        <p:grpSp>
          <p:nvGrpSpPr>
            <p:cNvPr id="789" name="Google Shape;789;p4"/>
            <p:cNvGrpSpPr/>
            <p:nvPr/>
          </p:nvGrpSpPr>
          <p:grpSpPr>
            <a:xfrm>
              <a:off x="7418068" y="3713037"/>
              <a:ext cx="630062" cy="1604327"/>
              <a:chOff x="6697857" y="3751277"/>
              <a:chExt cx="630062" cy="1604327"/>
            </a:xfrm>
          </p:grpSpPr>
          <p:cxnSp>
            <p:nvCxnSpPr>
              <p:cNvPr id="790" name="Google Shape;790;p4"/>
              <p:cNvCxnSpPr>
                <a:stCxn id="791" idx="0"/>
              </p:cNvCxnSpPr>
              <p:nvPr/>
            </p:nvCxnSpPr>
            <p:spPr>
              <a:xfrm>
                <a:off x="7000952" y="3751277"/>
                <a:ext cx="7500" cy="1253400"/>
              </a:xfrm>
              <a:prstGeom prst="straightConnector1">
                <a:avLst/>
              </a:prstGeom>
              <a:noFill/>
              <a:ln w="15875" cap="rnd" cmpd="sng">
                <a:solidFill>
                  <a:srgbClr val="BFBFBF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791" name="Google Shape;791;p4"/>
              <p:cNvSpPr/>
              <p:nvPr/>
            </p:nvSpPr>
            <p:spPr>
              <a:xfrm>
                <a:off x="6905702" y="3751277"/>
                <a:ext cx="190500" cy="190500"/>
              </a:xfrm>
              <a:prstGeom prst="ellipse">
                <a:avLst/>
              </a:prstGeom>
              <a:solidFill>
                <a:srgbClr val="7F7F7F"/>
              </a:solidFill>
              <a:ln w="12700" cap="flat" cmpd="sng">
                <a:solidFill>
                  <a:srgbClr val="7F7F7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4"/>
              <p:cNvSpPr/>
              <p:nvPr/>
            </p:nvSpPr>
            <p:spPr>
              <a:xfrm>
                <a:off x="6697857" y="4725542"/>
                <a:ext cx="630062" cy="63006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93" name="Google Shape;793;p4"/>
            <p:cNvSpPr/>
            <p:nvPr/>
          </p:nvSpPr>
          <p:spPr>
            <a:xfrm>
              <a:off x="7044213" y="2717057"/>
              <a:ext cx="1353897" cy="9341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dirty="0" smtClean="0">
                  <a:solidFill>
                    <a:srgbClr val="7F7F7F"/>
                  </a:solidFill>
                </a:rPr>
                <a:t>10h 04/02</a:t>
              </a:r>
              <a:endParaRPr lang="en-US" sz="1800" dirty="0">
                <a:solidFill>
                  <a:srgbClr val="7F7F7F"/>
                </a:solidFill>
              </a:endParaRPr>
            </a:p>
          </p:txBody>
        </p:sp>
      </p:grpSp>
      <p:sp>
        <p:nvSpPr>
          <p:cNvPr id="794" name="Google Shape;794;p4"/>
          <p:cNvSpPr/>
          <p:nvPr/>
        </p:nvSpPr>
        <p:spPr>
          <a:xfrm>
            <a:off x="9975473" y="4369928"/>
            <a:ext cx="932385" cy="58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dirty="0" smtClean="0">
                <a:solidFill>
                  <a:srgbClr val="7F7F7F"/>
                </a:solidFill>
              </a:rPr>
              <a:t>05</a:t>
            </a:r>
            <a:r>
              <a:rPr lang="en-US" sz="2000" b="0" i="0" u="none" strike="noStrike" cap="none" dirty="0" smtClean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/02</a:t>
            </a:r>
            <a:endParaRPr lang="en-US" sz="20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4"/>
          <p:cNvSpPr/>
          <p:nvPr/>
        </p:nvSpPr>
        <p:spPr>
          <a:xfrm>
            <a:off x="9866723" y="4012432"/>
            <a:ext cx="1027124" cy="392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18h</a:t>
            </a:r>
            <a:endParaRPr sz="24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6" name="Google Shape;796;p4"/>
          <p:cNvGrpSpPr/>
          <p:nvPr/>
        </p:nvGrpSpPr>
        <p:grpSpPr>
          <a:xfrm>
            <a:off x="1489566" y="2770869"/>
            <a:ext cx="371125" cy="365773"/>
            <a:chOff x="-64774725" y="1916550"/>
            <a:chExt cx="319000" cy="314400"/>
          </a:xfrm>
        </p:grpSpPr>
        <p:sp>
          <p:nvSpPr>
            <p:cNvPr id="797" name="Google Shape;797;p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9" name="Google Shape;799;p4"/>
          <p:cNvGrpSpPr/>
          <p:nvPr/>
        </p:nvGrpSpPr>
        <p:grpSpPr>
          <a:xfrm>
            <a:off x="3676627" y="4954575"/>
            <a:ext cx="362157" cy="365760"/>
            <a:chOff x="-64764500" y="2280550"/>
            <a:chExt cx="316650" cy="319800"/>
          </a:xfrm>
        </p:grpSpPr>
        <p:sp>
          <p:nvSpPr>
            <p:cNvPr id="800" name="Google Shape;800;p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2" name="Google Shape;802;p4"/>
          <p:cNvGrpSpPr/>
          <p:nvPr/>
        </p:nvGrpSpPr>
        <p:grpSpPr>
          <a:xfrm>
            <a:off x="7775260" y="4855394"/>
            <a:ext cx="448126" cy="457200"/>
            <a:chOff x="-65129950" y="2646800"/>
            <a:chExt cx="311125" cy="317425"/>
          </a:xfrm>
        </p:grpSpPr>
        <p:sp>
          <p:nvSpPr>
            <p:cNvPr id="803" name="Google Shape;803;p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5" name="Google Shape;805;p4"/>
          <p:cNvSpPr/>
          <p:nvPr/>
        </p:nvSpPr>
        <p:spPr>
          <a:xfrm>
            <a:off x="5921324" y="2770867"/>
            <a:ext cx="319355" cy="365760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4"/>
          <p:cNvSpPr/>
          <p:nvPr/>
        </p:nvSpPr>
        <p:spPr>
          <a:xfrm>
            <a:off x="10209293" y="2664741"/>
            <a:ext cx="370159" cy="365760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Google Shape;765;p4"/>
          <p:cNvGrpSpPr/>
          <p:nvPr/>
        </p:nvGrpSpPr>
        <p:grpSpPr>
          <a:xfrm>
            <a:off x="4861074" y="1960058"/>
            <a:ext cx="2470805" cy="592048"/>
            <a:chOff x="1349440" y="2358731"/>
            <a:chExt cx="2470805" cy="573914"/>
          </a:xfrm>
        </p:grpSpPr>
        <p:sp>
          <p:nvSpPr>
            <p:cNvPr id="56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767;p4"/>
            <p:cNvSpPr txBox="1"/>
            <p:nvPr/>
          </p:nvSpPr>
          <p:spPr>
            <a:xfrm>
              <a:off x="144959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Implement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765;p4"/>
          <p:cNvGrpSpPr/>
          <p:nvPr/>
        </p:nvGrpSpPr>
        <p:grpSpPr>
          <a:xfrm>
            <a:off x="2615291" y="5584637"/>
            <a:ext cx="2470805" cy="592048"/>
            <a:chOff x="1349440" y="2358731"/>
            <a:chExt cx="2470805" cy="573914"/>
          </a:xfrm>
        </p:grpSpPr>
        <p:sp>
          <p:nvSpPr>
            <p:cNvPr id="59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767;p4"/>
            <p:cNvSpPr txBox="1"/>
            <p:nvPr/>
          </p:nvSpPr>
          <p:spPr>
            <a:xfrm>
              <a:off x="144959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Plan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765;p4"/>
          <p:cNvGrpSpPr/>
          <p:nvPr/>
        </p:nvGrpSpPr>
        <p:grpSpPr>
          <a:xfrm>
            <a:off x="6728019" y="5584637"/>
            <a:ext cx="2470805" cy="592048"/>
            <a:chOff x="1349440" y="2358731"/>
            <a:chExt cx="2470805" cy="573914"/>
          </a:xfrm>
        </p:grpSpPr>
        <p:sp>
          <p:nvSpPr>
            <p:cNvPr id="62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767;p4"/>
            <p:cNvSpPr txBox="1"/>
            <p:nvPr/>
          </p:nvSpPr>
          <p:spPr>
            <a:xfrm>
              <a:off x="150232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Debug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765;p4"/>
          <p:cNvGrpSpPr/>
          <p:nvPr/>
        </p:nvGrpSpPr>
        <p:grpSpPr>
          <a:xfrm>
            <a:off x="9144882" y="1881590"/>
            <a:ext cx="2470805" cy="592048"/>
            <a:chOff x="1349440" y="2358731"/>
            <a:chExt cx="2470805" cy="573914"/>
          </a:xfrm>
        </p:grpSpPr>
        <p:sp>
          <p:nvSpPr>
            <p:cNvPr id="65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767;p4"/>
            <p:cNvSpPr txBox="1"/>
            <p:nvPr/>
          </p:nvSpPr>
          <p:spPr>
            <a:xfrm>
              <a:off x="144959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Complete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164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7"/>
          <p:cNvSpPr txBox="1"/>
          <p:nvPr/>
        </p:nvSpPr>
        <p:spPr>
          <a:xfrm>
            <a:off x="1929590" y="2767281"/>
            <a:ext cx="1386918" cy="1323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 dirty="0" smtClean="0">
                <a:solidFill>
                  <a:srgbClr val="FB970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8000" b="0" i="0" u="none" strike="noStrike" cap="none" dirty="0">
              <a:solidFill>
                <a:srgbClr val="FB970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7"/>
          <p:cNvSpPr/>
          <p:nvPr/>
        </p:nvSpPr>
        <p:spPr>
          <a:xfrm>
            <a:off x="3824324" y="3075057"/>
            <a:ext cx="500839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9705"/>
              </a:buClr>
              <a:buSzPts val="4000"/>
              <a:buFont typeface="Arial"/>
              <a:buNone/>
            </a:pPr>
            <a:r>
              <a:rPr lang="en-US" sz="4000" b="1" dirty="0" smtClean="0">
                <a:solidFill>
                  <a:srgbClr val="FB9705"/>
                </a:solidFill>
                <a:latin typeface="+mj-lt"/>
                <a:ea typeface="Microsoft Yahei"/>
                <a:cs typeface="Microsoft Yahei"/>
                <a:sym typeface="Microsoft Yahei"/>
              </a:rPr>
              <a:t>INTRODUCTION</a:t>
            </a:r>
            <a:endParaRPr lang="en-US" sz="4000" b="1" i="0" u="none" strike="noStrike" cap="none" dirty="0">
              <a:solidFill>
                <a:srgbClr val="FB9705"/>
              </a:solidFill>
              <a:latin typeface="+mj-lt"/>
              <a:ea typeface="Microsoft Yahei"/>
              <a:cs typeface="Microsoft Yahei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3092285748"/>
      </p:ext>
    </p:extLst>
  </p:cSld>
  <p:clrMapOvr>
    <a:masterClrMapping/>
  </p:clrMapOvr>
  <p:transition spd="med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8"/>
          <p:cNvSpPr txBox="1"/>
          <p:nvPr/>
        </p:nvSpPr>
        <p:spPr>
          <a:xfrm>
            <a:off x="2314335" y="555229"/>
            <a:ext cx="4109021" cy="87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B9E15"/>
              </a:buClr>
              <a:buSzPts val="3600"/>
              <a:buFont typeface="Arial"/>
              <a:buNone/>
            </a:pPr>
            <a:r>
              <a:rPr lang="en-US" sz="3600" b="1" i="0" u="none" strike="noStrike" cap="none" dirty="0" smtClean="0">
                <a:solidFill>
                  <a:srgbClr val="FB9E15"/>
                </a:solidFill>
                <a:latin typeface="Arial"/>
                <a:ea typeface="Arial"/>
                <a:cs typeface="Arial"/>
                <a:sym typeface="Arial"/>
              </a:rPr>
              <a:t>Product’s name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737EB92-8F04-45A8-84F4-919530CB2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378" y="1433855"/>
            <a:ext cx="5366937" cy="143189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B9EC215-0377-432C-8110-7CAAB0D210E4}"/>
              </a:ext>
            </a:extLst>
          </p:cNvPr>
          <p:cNvSpPr txBox="1"/>
          <p:nvPr/>
        </p:nvSpPr>
        <p:spPr>
          <a:xfrm>
            <a:off x="1037577" y="3574143"/>
            <a:ext cx="6662536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vi-VN" sz="24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Flappy </a:t>
            </a:r>
            <a:r>
              <a:rPr lang="vi-VN" sz="2400" b="1" i="0" dirty="0" smtClean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Bird</a:t>
            </a:r>
            <a:r>
              <a:rPr lang="en-US" sz="2400" b="1" i="0" dirty="0" smtClean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dirty="0">
                <a:latin typeface="+mn-lt"/>
              </a:rPr>
              <a:t>is a </a:t>
            </a:r>
            <a:r>
              <a:rPr lang="en-US" sz="2400" dirty="0" smtClean="0">
                <a:latin typeface="+mn-lt"/>
              </a:rPr>
              <a:t>mobile game</a:t>
            </a:r>
            <a:endParaRPr lang="en-US" sz="2400" dirty="0" smtClean="0">
              <a:solidFill>
                <a:srgbClr val="202124"/>
              </a:solidFill>
              <a:latin typeface="+mn-lt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/>
              <a:t>The game was </a:t>
            </a:r>
            <a:r>
              <a:rPr lang="en-US" sz="2400" dirty="0" smtClean="0"/>
              <a:t>released by a Vietnamese company </a:t>
            </a:r>
            <a:r>
              <a:rPr lang="en-US" sz="2400" dirty="0"/>
              <a:t>in May 2013 but received a sudden rise in popularity in early 2014</a:t>
            </a:r>
            <a:endParaRPr lang="en-US" sz="4000" dirty="0"/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126F4CBF-224A-4982-8622-7565ED29E67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l="9308" r="9308"/>
          <a:stretch>
            <a:fillRect/>
          </a:stretch>
        </p:blipFill>
        <p:spPr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243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749" y="1286019"/>
            <a:ext cx="5973377" cy="37626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1072189" y="2135187"/>
            <a:ext cx="3669144" cy="216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Sign in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Choose character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Play game</a:t>
            </a:r>
            <a:endParaRPr lang="en-US" sz="2800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High score</a:t>
            </a:r>
          </a:p>
        </p:txBody>
      </p:sp>
    </p:spTree>
    <p:extLst>
      <p:ext uri="{BB962C8B-B14F-4D97-AF65-F5344CB8AC3E}">
        <p14:creationId xmlns:p14="http://schemas.microsoft.com/office/powerpoint/2010/main" val="423343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2"/>
          <p:cNvSpPr txBox="1"/>
          <p:nvPr/>
        </p:nvSpPr>
        <p:spPr>
          <a:xfrm>
            <a:off x="1929590" y="2767281"/>
            <a:ext cx="1386918" cy="1323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 dirty="0" smtClean="0">
                <a:solidFill>
                  <a:srgbClr val="54823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8000" b="0" i="0" u="none" strike="noStrike" cap="none" dirty="0">
              <a:solidFill>
                <a:srgbClr val="5482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12"/>
          <p:cNvSpPr/>
          <p:nvPr/>
        </p:nvSpPr>
        <p:spPr>
          <a:xfrm>
            <a:off x="3824324" y="3075057"/>
            <a:ext cx="500839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8235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548235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TECHNOLOGIES</a:t>
            </a:r>
            <a:endParaRPr sz="4000" b="1" i="0" u="none" strike="noStrike" cap="none">
              <a:solidFill>
                <a:srgbClr val="548235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 spd="med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ngular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582" y="1725927"/>
            <a:ext cx="1821078" cy="1821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firebase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6116" y="1433524"/>
            <a:ext cx="2258823" cy="225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node js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458" y="1578866"/>
            <a:ext cx="1968139" cy="196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31493" y="3905250"/>
            <a:ext cx="1733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Angular</a:t>
            </a:r>
            <a:endParaRPr 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780815" y="3905250"/>
            <a:ext cx="18694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Firebase</a:t>
            </a:r>
            <a:endParaRPr lang="en-US" sz="3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321164" y="3905250"/>
            <a:ext cx="17107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 smtClean="0"/>
              <a:t>NodeJS</a:t>
            </a:r>
            <a:endParaRPr lang="en-US" sz="3200" b="1" dirty="0"/>
          </a:p>
        </p:txBody>
      </p:sp>
      <p:pic>
        <p:nvPicPr>
          <p:cNvPr id="1038" name="Picture 14" descr="Image result for github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86833" y="6088712"/>
            <a:ext cx="450634" cy="450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 result for messenger ico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750" y="6117396"/>
            <a:ext cx="421950" cy="42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0384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194</Words>
  <Application>Microsoft Office PowerPoint</Application>
  <PresentationFormat>Widescreen</PresentationFormat>
  <Paragraphs>88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Arial</vt:lpstr>
      <vt:lpstr>Microsoft Yahei</vt:lpstr>
      <vt:lpstr>Calibri</vt:lpstr>
      <vt:lpstr>Federo</vt:lpstr>
      <vt:lpstr>Georgia</vt:lpstr>
      <vt:lpstr>Office Theme</vt:lpstr>
      <vt:lpstr>Flappy Bird</vt:lpstr>
      <vt:lpstr>Assignment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Features</vt:lpstr>
      <vt:lpstr> Features</vt:lpstr>
      <vt:lpstr> Features</vt:lpstr>
      <vt:lpstr> Features</vt:lpstr>
      <vt:lpstr> Features</vt:lpstr>
      <vt:lpstr>Current Limitations</vt:lpstr>
      <vt:lpstr>Current Limitations</vt:lpstr>
      <vt:lpstr>Demo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Flappy Bird</dc:title>
  <dc:creator>Nguyên Lý</dc:creator>
  <cp:lastModifiedBy>Uyên Trần</cp:lastModifiedBy>
  <cp:revision>27</cp:revision>
  <dcterms:created xsi:type="dcterms:W3CDTF">2021-01-22T12:19:22Z</dcterms:created>
  <dcterms:modified xsi:type="dcterms:W3CDTF">2021-02-05T11:37:17Z</dcterms:modified>
</cp:coreProperties>
</file>